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0" r:id="rId4"/>
    <p:sldId id="270" r:id="rId5"/>
    <p:sldId id="262" r:id="rId6"/>
    <p:sldId id="258" r:id="rId7"/>
    <p:sldId id="261" r:id="rId8"/>
    <p:sldId id="266" r:id="rId9"/>
    <p:sldId id="257" r:id="rId10"/>
    <p:sldId id="271" r:id="rId11"/>
    <p:sldId id="267" r:id="rId12"/>
    <p:sldId id="263" r:id="rId13"/>
    <p:sldId id="264"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5" autoAdjust="0"/>
    <p:restoredTop sz="94776" autoAdjust="0"/>
  </p:normalViewPr>
  <p:slideViewPr>
    <p:cSldViewPr>
      <p:cViewPr varScale="1">
        <p:scale>
          <a:sx n="92" d="100"/>
          <a:sy n="92" d="100"/>
        </p:scale>
        <p:origin x="1350" y="90"/>
      </p:cViewPr>
      <p:guideLst>
        <p:guide orient="horz" pos="2160"/>
        <p:guide pos="2880"/>
      </p:guideLst>
    </p:cSldViewPr>
  </p:slideViewPr>
  <p:outlineViewPr>
    <p:cViewPr>
      <p:scale>
        <a:sx n="33" d="100"/>
        <a:sy n="33" d="100"/>
      </p:scale>
      <p:origin x="42" y="17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9E96ED-1EEE-4BAE-A8BE-89C276C0EFE7}" type="doc">
      <dgm:prSet loTypeId="urn:microsoft.com/office/officeart/2005/8/layout/hList1" loCatId="list" qsTypeId="urn:microsoft.com/office/officeart/2005/8/quickstyle/simple1" qsCatId="simple" csTypeId="urn:microsoft.com/office/officeart/2005/8/colors/accent6_1" csCatId="accent6" phldr="1"/>
      <dgm:spPr/>
      <dgm:t>
        <a:bodyPr/>
        <a:lstStyle/>
        <a:p>
          <a:endParaRPr lang="en-US"/>
        </a:p>
      </dgm:t>
    </dgm:pt>
    <dgm:pt modelId="{A5AC8F69-118F-4F74-BC22-C9EEB56C33AE}">
      <dgm:prSet phldrT="[Text]"/>
      <dgm:spPr/>
      <dgm:t>
        <a:bodyPr/>
        <a:lstStyle/>
        <a:p>
          <a:r>
            <a:rPr lang="en-US" dirty="0" smtClean="0"/>
            <a:t>Reading</a:t>
          </a:r>
          <a:endParaRPr lang="en-US" dirty="0"/>
        </a:p>
      </dgm:t>
    </dgm:pt>
    <dgm:pt modelId="{50D6D073-F057-41EA-A5ED-08A7D86A0B1C}" type="parTrans" cxnId="{DDBE3A6A-D017-4CC4-AE8C-BB09C29B4136}">
      <dgm:prSet/>
      <dgm:spPr/>
      <dgm:t>
        <a:bodyPr/>
        <a:lstStyle/>
        <a:p>
          <a:endParaRPr lang="en-US"/>
        </a:p>
      </dgm:t>
    </dgm:pt>
    <dgm:pt modelId="{BBE6CA7C-C67F-4752-AEAF-8A46E6A017A8}" type="sibTrans" cxnId="{DDBE3A6A-D017-4CC4-AE8C-BB09C29B4136}">
      <dgm:prSet/>
      <dgm:spPr/>
      <dgm:t>
        <a:bodyPr/>
        <a:lstStyle/>
        <a:p>
          <a:endParaRPr lang="en-US"/>
        </a:p>
      </dgm:t>
    </dgm:pt>
    <dgm:pt modelId="{D64396D3-08CD-435A-ACB2-BC284012ACCD}">
      <dgm:prSet phldrT="[Text]"/>
      <dgm:spPr/>
      <dgm:t>
        <a:bodyPr/>
        <a:lstStyle/>
        <a:p>
          <a:r>
            <a:rPr lang="en-US" dirty="0" smtClean="0"/>
            <a:t>496</a:t>
          </a:r>
          <a:endParaRPr lang="en-US" dirty="0"/>
        </a:p>
      </dgm:t>
    </dgm:pt>
    <dgm:pt modelId="{F0E50F2B-36A8-40AF-9D71-ABBD08E1C2E0}" type="parTrans" cxnId="{7830EA23-8297-416F-8734-88F851229AD7}">
      <dgm:prSet/>
      <dgm:spPr/>
      <dgm:t>
        <a:bodyPr/>
        <a:lstStyle/>
        <a:p>
          <a:endParaRPr lang="en-US"/>
        </a:p>
      </dgm:t>
    </dgm:pt>
    <dgm:pt modelId="{1AA13697-B12C-4EFE-AC7F-CD37B8238940}" type="sibTrans" cxnId="{7830EA23-8297-416F-8734-88F851229AD7}">
      <dgm:prSet/>
      <dgm:spPr/>
      <dgm:t>
        <a:bodyPr/>
        <a:lstStyle/>
        <a:p>
          <a:endParaRPr lang="en-US"/>
        </a:p>
      </dgm:t>
    </dgm:pt>
    <dgm:pt modelId="{ADBE8647-A313-4369-89C7-22C1176C571B}">
      <dgm:prSet phldrT="[Text]"/>
      <dgm:spPr/>
      <dgm:t>
        <a:bodyPr/>
        <a:lstStyle/>
        <a:p>
          <a:r>
            <a:rPr lang="en-US" dirty="0" smtClean="0"/>
            <a:t>SD=115</a:t>
          </a:r>
          <a:endParaRPr lang="en-US" dirty="0"/>
        </a:p>
      </dgm:t>
    </dgm:pt>
    <dgm:pt modelId="{F9FFD2D5-1EFD-498E-AD43-6B857E1D7F45}" type="parTrans" cxnId="{0922C9C2-C68A-4BE8-8102-266531506BD4}">
      <dgm:prSet/>
      <dgm:spPr/>
      <dgm:t>
        <a:bodyPr/>
        <a:lstStyle/>
        <a:p>
          <a:endParaRPr lang="en-US"/>
        </a:p>
      </dgm:t>
    </dgm:pt>
    <dgm:pt modelId="{BA6C6E09-D6FF-42B4-88D1-66E652C21455}" type="sibTrans" cxnId="{0922C9C2-C68A-4BE8-8102-266531506BD4}">
      <dgm:prSet/>
      <dgm:spPr/>
      <dgm:t>
        <a:bodyPr/>
        <a:lstStyle/>
        <a:p>
          <a:endParaRPr lang="en-US"/>
        </a:p>
      </dgm:t>
    </dgm:pt>
    <dgm:pt modelId="{CA032F49-6EE0-4C26-A8AF-AE24DEC3FBE2}">
      <dgm:prSet phldrT="[Text]"/>
      <dgm:spPr/>
      <dgm:t>
        <a:bodyPr/>
        <a:lstStyle/>
        <a:p>
          <a:r>
            <a:rPr lang="en-US" dirty="0" smtClean="0"/>
            <a:t>Math</a:t>
          </a:r>
          <a:endParaRPr lang="en-US" dirty="0"/>
        </a:p>
      </dgm:t>
    </dgm:pt>
    <dgm:pt modelId="{9DB5D11C-27ED-4FAF-801D-F98B87920854}" type="parTrans" cxnId="{919A165E-87ED-470E-9557-F0AF54D3125A}">
      <dgm:prSet/>
      <dgm:spPr/>
      <dgm:t>
        <a:bodyPr/>
        <a:lstStyle/>
        <a:p>
          <a:endParaRPr lang="en-US"/>
        </a:p>
      </dgm:t>
    </dgm:pt>
    <dgm:pt modelId="{9B88A54B-FC42-45DB-AE41-91A3FE294130}" type="sibTrans" cxnId="{919A165E-87ED-470E-9557-F0AF54D3125A}">
      <dgm:prSet/>
      <dgm:spPr/>
      <dgm:t>
        <a:bodyPr/>
        <a:lstStyle/>
        <a:p>
          <a:endParaRPr lang="en-US"/>
        </a:p>
      </dgm:t>
    </dgm:pt>
    <dgm:pt modelId="{A5335FD7-A750-4E71-8A93-B3988EA4DDD7}">
      <dgm:prSet phldrT="[Text]"/>
      <dgm:spPr/>
      <dgm:t>
        <a:bodyPr/>
        <a:lstStyle/>
        <a:p>
          <a:r>
            <a:rPr lang="en-US" dirty="0" smtClean="0"/>
            <a:t>514</a:t>
          </a:r>
          <a:endParaRPr lang="en-US" dirty="0"/>
        </a:p>
      </dgm:t>
    </dgm:pt>
    <dgm:pt modelId="{D5293742-1E35-4706-BE59-DC79C2DE7C81}" type="parTrans" cxnId="{D461EE8B-5A29-4C71-8CF1-F448051A6C35}">
      <dgm:prSet/>
      <dgm:spPr/>
      <dgm:t>
        <a:bodyPr/>
        <a:lstStyle/>
        <a:p>
          <a:endParaRPr lang="en-US"/>
        </a:p>
      </dgm:t>
    </dgm:pt>
    <dgm:pt modelId="{5EDD8DF4-1466-41B6-BF18-B52C55234A37}" type="sibTrans" cxnId="{D461EE8B-5A29-4C71-8CF1-F448051A6C35}">
      <dgm:prSet/>
      <dgm:spPr/>
      <dgm:t>
        <a:bodyPr/>
        <a:lstStyle/>
        <a:p>
          <a:endParaRPr lang="en-US"/>
        </a:p>
      </dgm:t>
    </dgm:pt>
    <dgm:pt modelId="{4574B7B9-D81C-44AA-BBF5-13576974DA99}">
      <dgm:prSet phldrT="[Text]"/>
      <dgm:spPr/>
      <dgm:t>
        <a:bodyPr/>
        <a:lstStyle/>
        <a:p>
          <a:r>
            <a:rPr lang="en-US" dirty="0" smtClean="0"/>
            <a:t>Writing</a:t>
          </a:r>
          <a:endParaRPr lang="en-US" dirty="0"/>
        </a:p>
      </dgm:t>
    </dgm:pt>
    <dgm:pt modelId="{130CFC4F-B6B3-47E8-AB4F-22E6EC9C5C4C}" type="parTrans" cxnId="{01BE45C5-3289-43B3-A55F-F5643DA7BEBE}">
      <dgm:prSet/>
      <dgm:spPr/>
      <dgm:t>
        <a:bodyPr/>
        <a:lstStyle/>
        <a:p>
          <a:endParaRPr lang="en-US"/>
        </a:p>
      </dgm:t>
    </dgm:pt>
    <dgm:pt modelId="{16086560-DB94-4B16-9B65-D09CEEEA45A3}" type="sibTrans" cxnId="{01BE45C5-3289-43B3-A55F-F5643DA7BEBE}">
      <dgm:prSet/>
      <dgm:spPr/>
      <dgm:t>
        <a:bodyPr/>
        <a:lstStyle/>
        <a:p>
          <a:endParaRPr lang="en-US"/>
        </a:p>
      </dgm:t>
    </dgm:pt>
    <dgm:pt modelId="{4DB81AB8-E74D-4BAE-AD29-21675D34D814}">
      <dgm:prSet phldrT="[Text]"/>
      <dgm:spPr/>
      <dgm:t>
        <a:bodyPr/>
        <a:lstStyle/>
        <a:p>
          <a:r>
            <a:rPr lang="en-US" dirty="0" smtClean="0"/>
            <a:t>488</a:t>
          </a:r>
          <a:endParaRPr lang="en-US" dirty="0"/>
        </a:p>
      </dgm:t>
    </dgm:pt>
    <dgm:pt modelId="{4525C4EF-5492-41BA-9C8E-C9FFA350634F}" type="parTrans" cxnId="{050AFB85-5892-4011-A3F4-FD7F955A4B7D}">
      <dgm:prSet/>
      <dgm:spPr/>
      <dgm:t>
        <a:bodyPr/>
        <a:lstStyle/>
        <a:p>
          <a:endParaRPr lang="en-US"/>
        </a:p>
      </dgm:t>
    </dgm:pt>
    <dgm:pt modelId="{827FE66F-21BA-47BB-A524-966860774882}" type="sibTrans" cxnId="{050AFB85-5892-4011-A3F4-FD7F955A4B7D}">
      <dgm:prSet/>
      <dgm:spPr/>
      <dgm:t>
        <a:bodyPr/>
        <a:lstStyle/>
        <a:p>
          <a:endParaRPr lang="en-US"/>
        </a:p>
      </dgm:t>
    </dgm:pt>
    <dgm:pt modelId="{F850D9D2-337E-47F4-BFAB-424903175655}">
      <dgm:prSet phldrT="[Text]"/>
      <dgm:spPr/>
      <dgm:t>
        <a:bodyPr/>
        <a:lstStyle/>
        <a:p>
          <a:r>
            <a:rPr lang="en-US" dirty="0" smtClean="0"/>
            <a:t>SD=114</a:t>
          </a:r>
          <a:endParaRPr lang="en-US" dirty="0"/>
        </a:p>
      </dgm:t>
    </dgm:pt>
    <dgm:pt modelId="{1C66ECCF-6609-496E-B15A-4534F65FE3F8}" type="parTrans" cxnId="{049CFBF3-5C01-4DEF-AFAB-11FF93E05002}">
      <dgm:prSet/>
      <dgm:spPr/>
      <dgm:t>
        <a:bodyPr/>
        <a:lstStyle/>
        <a:p>
          <a:endParaRPr lang="en-US"/>
        </a:p>
      </dgm:t>
    </dgm:pt>
    <dgm:pt modelId="{CB280E4C-9539-415C-8252-7EAECB376E19}" type="sibTrans" cxnId="{049CFBF3-5C01-4DEF-AFAB-11FF93E05002}">
      <dgm:prSet/>
      <dgm:spPr/>
      <dgm:t>
        <a:bodyPr/>
        <a:lstStyle/>
        <a:p>
          <a:endParaRPr lang="en-US"/>
        </a:p>
      </dgm:t>
    </dgm:pt>
    <dgm:pt modelId="{8314B51B-3CD2-4476-93A7-DC61AF2063BE}">
      <dgm:prSet phldrT="[Text]"/>
      <dgm:spPr/>
      <dgm:t>
        <a:bodyPr/>
        <a:lstStyle/>
        <a:p>
          <a:r>
            <a:rPr lang="en-US" dirty="0" smtClean="0"/>
            <a:t>SD=118</a:t>
          </a:r>
          <a:endParaRPr lang="en-US" dirty="0"/>
        </a:p>
      </dgm:t>
    </dgm:pt>
    <dgm:pt modelId="{6EE80885-92FA-4594-AE33-D6F0F2C7FC59}" type="parTrans" cxnId="{E71E91BE-0495-4F91-A1F2-6FA049F61429}">
      <dgm:prSet/>
      <dgm:spPr/>
      <dgm:t>
        <a:bodyPr/>
        <a:lstStyle/>
        <a:p>
          <a:endParaRPr lang="en-US"/>
        </a:p>
      </dgm:t>
    </dgm:pt>
    <dgm:pt modelId="{265F44D4-F0B5-4807-86E9-8E0502F9862B}" type="sibTrans" cxnId="{E71E91BE-0495-4F91-A1F2-6FA049F61429}">
      <dgm:prSet/>
      <dgm:spPr/>
      <dgm:t>
        <a:bodyPr/>
        <a:lstStyle/>
        <a:p>
          <a:endParaRPr lang="en-US"/>
        </a:p>
      </dgm:t>
    </dgm:pt>
    <dgm:pt modelId="{9A784683-C0C9-4738-A65A-FC89669EDB17}" type="pres">
      <dgm:prSet presAssocID="{779E96ED-1EEE-4BAE-A8BE-89C276C0EFE7}" presName="Name0" presStyleCnt="0">
        <dgm:presLayoutVars>
          <dgm:dir/>
          <dgm:animLvl val="lvl"/>
          <dgm:resizeHandles val="exact"/>
        </dgm:presLayoutVars>
      </dgm:prSet>
      <dgm:spPr/>
      <dgm:t>
        <a:bodyPr/>
        <a:lstStyle/>
        <a:p>
          <a:endParaRPr lang="en-US"/>
        </a:p>
      </dgm:t>
    </dgm:pt>
    <dgm:pt modelId="{E12D40D5-3FB3-4CD7-A6B6-A7E1E64140C8}" type="pres">
      <dgm:prSet presAssocID="{A5AC8F69-118F-4F74-BC22-C9EEB56C33AE}" presName="composite" presStyleCnt="0"/>
      <dgm:spPr/>
    </dgm:pt>
    <dgm:pt modelId="{D750BC06-8F9E-40BF-AA90-F833BA945326}" type="pres">
      <dgm:prSet presAssocID="{A5AC8F69-118F-4F74-BC22-C9EEB56C33AE}" presName="parTx" presStyleLbl="alignNode1" presStyleIdx="0" presStyleCnt="3">
        <dgm:presLayoutVars>
          <dgm:chMax val="0"/>
          <dgm:chPref val="0"/>
          <dgm:bulletEnabled val="1"/>
        </dgm:presLayoutVars>
      </dgm:prSet>
      <dgm:spPr/>
      <dgm:t>
        <a:bodyPr/>
        <a:lstStyle/>
        <a:p>
          <a:endParaRPr lang="en-US"/>
        </a:p>
      </dgm:t>
    </dgm:pt>
    <dgm:pt modelId="{2251D808-ADE7-4B71-B0F2-4E80265D2306}" type="pres">
      <dgm:prSet presAssocID="{A5AC8F69-118F-4F74-BC22-C9EEB56C33AE}" presName="desTx" presStyleLbl="alignAccFollowNode1" presStyleIdx="0" presStyleCnt="3">
        <dgm:presLayoutVars>
          <dgm:bulletEnabled val="1"/>
        </dgm:presLayoutVars>
      </dgm:prSet>
      <dgm:spPr/>
      <dgm:t>
        <a:bodyPr/>
        <a:lstStyle/>
        <a:p>
          <a:endParaRPr lang="en-US"/>
        </a:p>
      </dgm:t>
    </dgm:pt>
    <dgm:pt modelId="{9144984D-36D6-4C03-B4D6-41C12DA9B297}" type="pres">
      <dgm:prSet presAssocID="{BBE6CA7C-C67F-4752-AEAF-8A46E6A017A8}" presName="space" presStyleCnt="0"/>
      <dgm:spPr/>
    </dgm:pt>
    <dgm:pt modelId="{E5AB2AB6-070F-4508-B594-35EB71637FE1}" type="pres">
      <dgm:prSet presAssocID="{CA032F49-6EE0-4C26-A8AF-AE24DEC3FBE2}" presName="composite" presStyleCnt="0"/>
      <dgm:spPr/>
    </dgm:pt>
    <dgm:pt modelId="{DF31A29A-9A5E-45A7-A098-079735AD9169}" type="pres">
      <dgm:prSet presAssocID="{CA032F49-6EE0-4C26-A8AF-AE24DEC3FBE2}" presName="parTx" presStyleLbl="alignNode1" presStyleIdx="1" presStyleCnt="3">
        <dgm:presLayoutVars>
          <dgm:chMax val="0"/>
          <dgm:chPref val="0"/>
          <dgm:bulletEnabled val="1"/>
        </dgm:presLayoutVars>
      </dgm:prSet>
      <dgm:spPr/>
      <dgm:t>
        <a:bodyPr/>
        <a:lstStyle/>
        <a:p>
          <a:endParaRPr lang="en-US"/>
        </a:p>
      </dgm:t>
    </dgm:pt>
    <dgm:pt modelId="{16A6176E-C777-4A2C-8232-B3E94FD52044}" type="pres">
      <dgm:prSet presAssocID="{CA032F49-6EE0-4C26-A8AF-AE24DEC3FBE2}" presName="desTx" presStyleLbl="alignAccFollowNode1" presStyleIdx="1" presStyleCnt="3">
        <dgm:presLayoutVars>
          <dgm:bulletEnabled val="1"/>
        </dgm:presLayoutVars>
      </dgm:prSet>
      <dgm:spPr/>
      <dgm:t>
        <a:bodyPr/>
        <a:lstStyle/>
        <a:p>
          <a:endParaRPr lang="en-US"/>
        </a:p>
      </dgm:t>
    </dgm:pt>
    <dgm:pt modelId="{9688F647-DACF-414E-A073-0C256C2A4B7F}" type="pres">
      <dgm:prSet presAssocID="{9B88A54B-FC42-45DB-AE41-91A3FE294130}" presName="space" presStyleCnt="0"/>
      <dgm:spPr/>
    </dgm:pt>
    <dgm:pt modelId="{0B20C7E0-E35D-4F54-9574-49FDD6263448}" type="pres">
      <dgm:prSet presAssocID="{4574B7B9-D81C-44AA-BBF5-13576974DA99}" presName="composite" presStyleCnt="0"/>
      <dgm:spPr/>
    </dgm:pt>
    <dgm:pt modelId="{5C38EC17-6F39-43AA-ADE1-8D66FD264ADE}" type="pres">
      <dgm:prSet presAssocID="{4574B7B9-D81C-44AA-BBF5-13576974DA99}" presName="parTx" presStyleLbl="alignNode1" presStyleIdx="2" presStyleCnt="3">
        <dgm:presLayoutVars>
          <dgm:chMax val="0"/>
          <dgm:chPref val="0"/>
          <dgm:bulletEnabled val="1"/>
        </dgm:presLayoutVars>
      </dgm:prSet>
      <dgm:spPr/>
      <dgm:t>
        <a:bodyPr/>
        <a:lstStyle/>
        <a:p>
          <a:endParaRPr lang="en-US"/>
        </a:p>
      </dgm:t>
    </dgm:pt>
    <dgm:pt modelId="{7555B100-82DF-444B-AE92-78F05057DF37}" type="pres">
      <dgm:prSet presAssocID="{4574B7B9-D81C-44AA-BBF5-13576974DA99}" presName="desTx" presStyleLbl="alignAccFollowNode1" presStyleIdx="2" presStyleCnt="3">
        <dgm:presLayoutVars>
          <dgm:bulletEnabled val="1"/>
        </dgm:presLayoutVars>
      </dgm:prSet>
      <dgm:spPr/>
      <dgm:t>
        <a:bodyPr/>
        <a:lstStyle/>
        <a:p>
          <a:endParaRPr lang="en-US"/>
        </a:p>
      </dgm:t>
    </dgm:pt>
  </dgm:ptLst>
  <dgm:cxnLst>
    <dgm:cxn modelId="{A03698FB-BBBD-48CB-97BD-9353CC0F2033}" type="presOf" srcId="{779E96ED-1EEE-4BAE-A8BE-89C276C0EFE7}" destId="{9A784683-C0C9-4738-A65A-FC89669EDB17}" srcOrd="0" destOrd="0" presId="urn:microsoft.com/office/officeart/2005/8/layout/hList1"/>
    <dgm:cxn modelId="{AADBA658-E1AD-4DFE-9788-0BE3852F0BEB}" type="presOf" srcId="{4DB81AB8-E74D-4BAE-AD29-21675D34D814}" destId="{7555B100-82DF-444B-AE92-78F05057DF37}" srcOrd="0" destOrd="0" presId="urn:microsoft.com/office/officeart/2005/8/layout/hList1"/>
    <dgm:cxn modelId="{7830EA23-8297-416F-8734-88F851229AD7}" srcId="{A5AC8F69-118F-4F74-BC22-C9EEB56C33AE}" destId="{D64396D3-08CD-435A-ACB2-BC284012ACCD}" srcOrd="0" destOrd="0" parTransId="{F0E50F2B-36A8-40AF-9D71-ABBD08E1C2E0}" sibTransId="{1AA13697-B12C-4EFE-AC7F-CD37B8238940}"/>
    <dgm:cxn modelId="{4817C211-88D3-43CB-B505-BD2BC61FA415}" type="presOf" srcId="{A5AC8F69-118F-4F74-BC22-C9EEB56C33AE}" destId="{D750BC06-8F9E-40BF-AA90-F833BA945326}" srcOrd="0" destOrd="0" presId="urn:microsoft.com/office/officeart/2005/8/layout/hList1"/>
    <dgm:cxn modelId="{DDBE3A6A-D017-4CC4-AE8C-BB09C29B4136}" srcId="{779E96ED-1EEE-4BAE-A8BE-89C276C0EFE7}" destId="{A5AC8F69-118F-4F74-BC22-C9EEB56C33AE}" srcOrd="0" destOrd="0" parTransId="{50D6D073-F057-41EA-A5ED-08A7D86A0B1C}" sibTransId="{BBE6CA7C-C67F-4752-AEAF-8A46E6A017A8}"/>
    <dgm:cxn modelId="{35870858-29EB-43BD-A5F4-453FAB6C8772}" type="presOf" srcId="{F850D9D2-337E-47F4-BFAB-424903175655}" destId="{7555B100-82DF-444B-AE92-78F05057DF37}" srcOrd="0" destOrd="1" presId="urn:microsoft.com/office/officeart/2005/8/layout/hList1"/>
    <dgm:cxn modelId="{050AFB85-5892-4011-A3F4-FD7F955A4B7D}" srcId="{4574B7B9-D81C-44AA-BBF5-13576974DA99}" destId="{4DB81AB8-E74D-4BAE-AD29-21675D34D814}" srcOrd="0" destOrd="0" parTransId="{4525C4EF-5492-41BA-9C8E-C9FFA350634F}" sibTransId="{827FE66F-21BA-47BB-A524-966860774882}"/>
    <dgm:cxn modelId="{E71E91BE-0495-4F91-A1F2-6FA049F61429}" srcId="{CA032F49-6EE0-4C26-A8AF-AE24DEC3FBE2}" destId="{8314B51B-3CD2-4476-93A7-DC61AF2063BE}" srcOrd="1" destOrd="0" parTransId="{6EE80885-92FA-4594-AE33-D6F0F2C7FC59}" sibTransId="{265F44D4-F0B5-4807-86E9-8E0502F9862B}"/>
    <dgm:cxn modelId="{919A165E-87ED-470E-9557-F0AF54D3125A}" srcId="{779E96ED-1EEE-4BAE-A8BE-89C276C0EFE7}" destId="{CA032F49-6EE0-4C26-A8AF-AE24DEC3FBE2}" srcOrd="1" destOrd="0" parTransId="{9DB5D11C-27ED-4FAF-801D-F98B87920854}" sibTransId="{9B88A54B-FC42-45DB-AE41-91A3FE294130}"/>
    <dgm:cxn modelId="{CC1AED5A-BD71-4277-8544-EB12DEE50692}" type="presOf" srcId="{CA032F49-6EE0-4C26-A8AF-AE24DEC3FBE2}" destId="{DF31A29A-9A5E-45A7-A098-079735AD9169}" srcOrd="0" destOrd="0" presId="urn:microsoft.com/office/officeart/2005/8/layout/hList1"/>
    <dgm:cxn modelId="{8861D273-163B-4EC8-9C3E-9106E1024FEB}" type="presOf" srcId="{D64396D3-08CD-435A-ACB2-BC284012ACCD}" destId="{2251D808-ADE7-4B71-B0F2-4E80265D2306}" srcOrd="0" destOrd="0" presId="urn:microsoft.com/office/officeart/2005/8/layout/hList1"/>
    <dgm:cxn modelId="{34BAB66A-BD7D-41C7-850C-2F33136AD726}" type="presOf" srcId="{8314B51B-3CD2-4476-93A7-DC61AF2063BE}" destId="{16A6176E-C777-4A2C-8232-B3E94FD52044}" srcOrd="0" destOrd="1" presId="urn:microsoft.com/office/officeart/2005/8/layout/hList1"/>
    <dgm:cxn modelId="{0922C9C2-C68A-4BE8-8102-266531506BD4}" srcId="{A5AC8F69-118F-4F74-BC22-C9EEB56C33AE}" destId="{ADBE8647-A313-4369-89C7-22C1176C571B}" srcOrd="1" destOrd="0" parTransId="{F9FFD2D5-1EFD-498E-AD43-6B857E1D7F45}" sibTransId="{BA6C6E09-D6FF-42B4-88D1-66E652C21455}"/>
    <dgm:cxn modelId="{681CE381-0A83-4AA7-94C2-E3902F951844}" type="presOf" srcId="{ADBE8647-A313-4369-89C7-22C1176C571B}" destId="{2251D808-ADE7-4B71-B0F2-4E80265D2306}" srcOrd="0" destOrd="1" presId="urn:microsoft.com/office/officeart/2005/8/layout/hList1"/>
    <dgm:cxn modelId="{049CFBF3-5C01-4DEF-AFAB-11FF93E05002}" srcId="{4574B7B9-D81C-44AA-BBF5-13576974DA99}" destId="{F850D9D2-337E-47F4-BFAB-424903175655}" srcOrd="1" destOrd="0" parTransId="{1C66ECCF-6609-496E-B15A-4534F65FE3F8}" sibTransId="{CB280E4C-9539-415C-8252-7EAECB376E19}"/>
    <dgm:cxn modelId="{D461EE8B-5A29-4C71-8CF1-F448051A6C35}" srcId="{CA032F49-6EE0-4C26-A8AF-AE24DEC3FBE2}" destId="{A5335FD7-A750-4E71-8A93-B3988EA4DDD7}" srcOrd="0" destOrd="0" parTransId="{D5293742-1E35-4706-BE59-DC79C2DE7C81}" sibTransId="{5EDD8DF4-1466-41B6-BF18-B52C55234A37}"/>
    <dgm:cxn modelId="{AED7A6FE-FA8F-4F01-A98E-213B656B1A85}" type="presOf" srcId="{A5335FD7-A750-4E71-8A93-B3988EA4DDD7}" destId="{16A6176E-C777-4A2C-8232-B3E94FD52044}" srcOrd="0" destOrd="0" presId="urn:microsoft.com/office/officeart/2005/8/layout/hList1"/>
    <dgm:cxn modelId="{01BE45C5-3289-43B3-A55F-F5643DA7BEBE}" srcId="{779E96ED-1EEE-4BAE-A8BE-89C276C0EFE7}" destId="{4574B7B9-D81C-44AA-BBF5-13576974DA99}" srcOrd="2" destOrd="0" parTransId="{130CFC4F-B6B3-47E8-AB4F-22E6EC9C5C4C}" sibTransId="{16086560-DB94-4B16-9B65-D09CEEEA45A3}"/>
    <dgm:cxn modelId="{D63DBCA4-96F7-41C6-AF21-441CAE74D831}" type="presOf" srcId="{4574B7B9-D81C-44AA-BBF5-13576974DA99}" destId="{5C38EC17-6F39-43AA-ADE1-8D66FD264ADE}" srcOrd="0" destOrd="0" presId="urn:microsoft.com/office/officeart/2005/8/layout/hList1"/>
    <dgm:cxn modelId="{1BD55546-62BA-46CC-BEBC-36274E68FD44}" type="presParOf" srcId="{9A784683-C0C9-4738-A65A-FC89669EDB17}" destId="{E12D40D5-3FB3-4CD7-A6B6-A7E1E64140C8}" srcOrd="0" destOrd="0" presId="urn:microsoft.com/office/officeart/2005/8/layout/hList1"/>
    <dgm:cxn modelId="{0E95213A-BD40-4E60-AB73-2B62C336F090}" type="presParOf" srcId="{E12D40D5-3FB3-4CD7-A6B6-A7E1E64140C8}" destId="{D750BC06-8F9E-40BF-AA90-F833BA945326}" srcOrd="0" destOrd="0" presId="urn:microsoft.com/office/officeart/2005/8/layout/hList1"/>
    <dgm:cxn modelId="{1082E507-0A2F-4250-9936-1D27EDEA7D03}" type="presParOf" srcId="{E12D40D5-3FB3-4CD7-A6B6-A7E1E64140C8}" destId="{2251D808-ADE7-4B71-B0F2-4E80265D2306}" srcOrd="1" destOrd="0" presId="urn:microsoft.com/office/officeart/2005/8/layout/hList1"/>
    <dgm:cxn modelId="{E2DDA43F-0A13-41DC-8F6A-987F0E06966D}" type="presParOf" srcId="{9A784683-C0C9-4738-A65A-FC89669EDB17}" destId="{9144984D-36D6-4C03-B4D6-41C12DA9B297}" srcOrd="1" destOrd="0" presId="urn:microsoft.com/office/officeart/2005/8/layout/hList1"/>
    <dgm:cxn modelId="{4BBC1155-4F31-4E81-80D5-709F343EFC1E}" type="presParOf" srcId="{9A784683-C0C9-4738-A65A-FC89669EDB17}" destId="{E5AB2AB6-070F-4508-B594-35EB71637FE1}" srcOrd="2" destOrd="0" presId="urn:microsoft.com/office/officeart/2005/8/layout/hList1"/>
    <dgm:cxn modelId="{CF8DA76B-DD35-4A61-BB80-0A3F5C399F7D}" type="presParOf" srcId="{E5AB2AB6-070F-4508-B594-35EB71637FE1}" destId="{DF31A29A-9A5E-45A7-A098-079735AD9169}" srcOrd="0" destOrd="0" presId="urn:microsoft.com/office/officeart/2005/8/layout/hList1"/>
    <dgm:cxn modelId="{C571F051-E90D-4821-BCA7-B4FC40CCDF48}" type="presParOf" srcId="{E5AB2AB6-070F-4508-B594-35EB71637FE1}" destId="{16A6176E-C777-4A2C-8232-B3E94FD52044}" srcOrd="1" destOrd="0" presId="urn:microsoft.com/office/officeart/2005/8/layout/hList1"/>
    <dgm:cxn modelId="{FD596C60-4A19-4165-AA34-F8FDA2105148}" type="presParOf" srcId="{9A784683-C0C9-4738-A65A-FC89669EDB17}" destId="{9688F647-DACF-414E-A073-0C256C2A4B7F}" srcOrd="3" destOrd="0" presId="urn:microsoft.com/office/officeart/2005/8/layout/hList1"/>
    <dgm:cxn modelId="{B4FA7BA0-30AA-4F03-804F-0775C5D2994A}" type="presParOf" srcId="{9A784683-C0C9-4738-A65A-FC89669EDB17}" destId="{0B20C7E0-E35D-4F54-9574-49FDD6263448}" srcOrd="4" destOrd="0" presId="urn:microsoft.com/office/officeart/2005/8/layout/hList1"/>
    <dgm:cxn modelId="{5052B540-4E5A-4270-952F-BC44A4C95A94}" type="presParOf" srcId="{0B20C7E0-E35D-4F54-9574-49FDD6263448}" destId="{5C38EC17-6F39-43AA-ADE1-8D66FD264ADE}" srcOrd="0" destOrd="0" presId="urn:microsoft.com/office/officeart/2005/8/layout/hList1"/>
    <dgm:cxn modelId="{94B3882C-8651-4B73-93DD-10CB86D884EB}" type="presParOf" srcId="{0B20C7E0-E35D-4F54-9574-49FDD6263448}" destId="{7555B100-82DF-444B-AE92-78F05057DF3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0BC06-8F9E-40BF-AA90-F833BA945326}">
      <dsp:nvSpPr>
        <dsp:cNvPr id="0" name=""/>
        <dsp:cNvSpPr/>
      </dsp:nvSpPr>
      <dsp:spPr>
        <a:xfrm>
          <a:off x="1905" y="1001725"/>
          <a:ext cx="1857374" cy="74294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Reading</a:t>
          </a:r>
          <a:endParaRPr lang="en-US" sz="3000" kern="1200" dirty="0"/>
        </a:p>
      </dsp:txBody>
      <dsp:txXfrm>
        <a:off x="1905" y="1001725"/>
        <a:ext cx="1857374" cy="742949"/>
      </dsp:txXfrm>
    </dsp:sp>
    <dsp:sp modelId="{2251D808-ADE7-4B71-B0F2-4E80265D2306}">
      <dsp:nvSpPr>
        <dsp:cNvPr id="0" name=""/>
        <dsp:cNvSpPr/>
      </dsp:nvSpPr>
      <dsp:spPr>
        <a:xfrm>
          <a:off x="1905" y="1744675"/>
          <a:ext cx="1857374" cy="1317600"/>
        </a:xfrm>
        <a:prstGeom prst="rect">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496</a:t>
          </a:r>
          <a:endParaRPr lang="en-US" sz="3000" kern="1200" dirty="0"/>
        </a:p>
        <a:p>
          <a:pPr marL="285750" lvl="1" indent="-285750" algn="l" defTabSz="1333500">
            <a:lnSpc>
              <a:spcPct val="90000"/>
            </a:lnSpc>
            <a:spcBef>
              <a:spcPct val="0"/>
            </a:spcBef>
            <a:spcAft>
              <a:spcPct val="15000"/>
            </a:spcAft>
            <a:buChar char="••"/>
          </a:pPr>
          <a:r>
            <a:rPr lang="en-US" sz="3000" kern="1200" dirty="0" smtClean="0"/>
            <a:t>SD=115</a:t>
          </a:r>
          <a:endParaRPr lang="en-US" sz="3000" kern="1200" dirty="0"/>
        </a:p>
      </dsp:txBody>
      <dsp:txXfrm>
        <a:off x="1905" y="1744675"/>
        <a:ext cx="1857374" cy="1317600"/>
      </dsp:txXfrm>
    </dsp:sp>
    <dsp:sp modelId="{DF31A29A-9A5E-45A7-A098-079735AD9169}">
      <dsp:nvSpPr>
        <dsp:cNvPr id="0" name=""/>
        <dsp:cNvSpPr/>
      </dsp:nvSpPr>
      <dsp:spPr>
        <a:xfrm>
          <a:off x="2119312" y="1001725"/>
          <a:ext cx="1857374" cy="74294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Math</a:t>
          </a:r>
          <a:endParaRPr lang="en-US" sz="3000" kern="1200" dirty="0"/>
        </a:p>
      </dsp:txBody>
      <dsp:txXfrm>
        <a:off x="2119312" y="1001725"/>
        <a:ext cx="1857374" cy="742949"/>
      </dsp:txXfrm>
    </dsp:sp>
    <dsp:sp modelId="{16A6176E-C777-4A2C-8232-B3E94FD52044}">
      <dsp:nvSpPr>
        <dsp:cNvPr id="0" name=""/>
        <dsp:cNvSpPr/>
      </dsp:nvSpPr>
      <dsp:spPr>
        <a:xfrm>
          <a:off x="2119312" y="1744675"/>
          <a:ext cx="1857374" cy="1317600"/>
        </a:xfrm>
        <a:prstGeom prst="rect">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514</a:t>
          </a:r>
          <a:endParaRPr lang="en-US" sz="3000" kern="1200" dirty="0"/>
        </a:p>
        <a:p>
          <a:pPr marL="285750" lvl="1" indent="-285750" algn="l" defTabSz="1333500">
            <a:lnSpc>
              <a:spcPct val="90000"/>
            </a:lnSpc>
            <a:spcBef>
              <a:spcPct val="0"/>
            </a:spcBef>
            <a:spcAft>
              <a:spcPct val="15000"/>
            </a:spcAft>
            <a:buChar char="••"/>
          </a:pPr>
          <a:r>
            <a:rPr lang="en-US" sz="3000" kern="1200" dirty="0" smtClean="0"/>
            <a:t>SD=118</a:t>
          </a:r>
          <a:endParaRPr lang="en-US" sz="3000" kern="1200" dirty="0"/>
        </a:p>
      </dsp:txBody>
      <dsp:txXfrm>
        <a:off x="2119312" y="1744675"/>
        <a:ext cx="1857374" cy="1317600"/>
      </dsp:txXfrm>
    </dsp:sp>
    <dsp:sp modelId="{5C38EC17-6F39-43AA-ADE1-8D66FD264ADE}">
      <dsp:nvSpPr>
        <dsp:cNvPr id="0" name=""/>
        <dsp:cNvSpPr/>
      </dsp:nvSpPr>
      <dsp:spPr>
        <a:xfrm>
          <a:off x="4236719" y="1001725"/>
          <a:ext cx="1857374" cy="74294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Writing</a:t>
          </a:r>
          <a:endParaRPr lang="en-US" sz="3000" kern="1200" dirty="0"/>
        </a:p>
      </dsp:txBody>
      <dsp:txXfrm>
        <a:off x="4236719" y="1001725"/>
        <a:ext cx="1857374" cy="742949"/>
      </dsp:txXfrm>
    </dsp:sp>
    <dsp:sp modelId="{7555B100-82DF-444B-AE92-78F05057DF37}">
      <dsp:nvSpPr>
        <dsp:cNvPr id="0" name=""/>
        <dsp:cNvSpPr/>
      </dsp:nvSpPr>
      <dsp:spPr>
        <a:xfrm>
          <a:off x="4236719" y="1744675"/>
          <a:ext cx="1857374" cy="1317600"/>
        </a:xfrm>
        <a:prstGeom prst="rect">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488</a:t>
          </a:r>
          <a:endParaRPr lang="en-US" sz="3000" kern="1200" dirty="0"/>
        </a:p>
        <a:p>
          <a:pPr marL="285750" lvl="1" indent="-285750" algn="l" defTabSz="1333500">
            <a:lnSpc>
              <a:spcPct val="90000"/>
            </a:lnSpc>
            <a:spcBef>
              <a:spcPct val="0"/>
            </a:spcBef>
            <a:spcAft>
              <a:spcPct val="15000"/>
            </a:spcAft>
            <a:buChar char="••"/>
          </a:pPr>
          <a:r>
            <a:rPr lang="en-US" sz="3000" kern="1200" dirty="0" smtClean="0"/>
            <a:t>SD=114</a:t>
          </a:r>
          <a:endParaRPr lang="en-US" sz="3000" kern="1200" dirty="0"/>
        </a:p>
      </dsp:txBody>
      <dsp:txXfrm>
        <a:off x="4236719" y="1744675"/>
        <a:ext cx="1857374" cy="13176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6:43.890"/>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0 249 4386,'0'0'5031,"0"0"0,7 16-387,-7-16-3354,0 33-258,0-10 129,1 21-387,-1-3 0,2 13 0,-2-4-129,0 18-129,-2-10-129,2 10-129,-2-11 0,2-6-129,-2-11-129,1 4 129,1-11-258,0-33-129,0 37-516,0-37-1419,0 0-2709,0-23-516,0 23-129,1-50-516</inkml:trace>
  <inkml:trace contextRef="#ctx0" brushRef="#br0" timeOffset="469">224 278 1677,'19'-11'4644,"-2"6"387,-17 5-387,16-34-2838,10 34-258,-11-20-387,16 18-129,-8-11 0,10 13-387,-10-3 0,6 3-258,-9 3 0,0 7-129,-20-10-258,18 48 0,-18-17 0,-2 4 129,-12 3 0,0 3-129,-8-4 129,2 2-129,-2-5 0,2-5 0,3-6 0,-1-15 0,18-8-129,-23 21 129,23-21-129,0 0-129,0 0 129,0-13-258,0 13 258,26-12 0,-3 5 0,-1-7-129,5 8 258,-1 4 0,2 2 0,-4 0 0,-1 8 0,-1 13 129,-5-3 0,-3 7 0,-5 9 0,0 4 129,-8 2 0,-1 8 0,0-5-129,-4 5 129,-8-8-129,2 7 129,-6-11-129,-1 0 0,-2-6 0,1-6 0,-3-7 0,0-11-129,-2 0-129,0-6 0,4 0-258,-4-22-258,23 22-903,-33-48-1548,33 48-1935,-16-40-258,13 20-516</inkml:trace>
  <inkml:trace contextRef="#ctx0" brushRef="#br0" timeOffset="1235">851 910 9159,'10'19'5547,"-10"-19"-387,8 30-258,-8-30-4257,5 22-258,-5-22-129,0 0-129,0 0-129,0 0-258,0 0-387,0 0-1032,16 0-3096,-16 0-516,0 0-258,0-29-258</inkml:trace>
  <inkml:trace contextRef="#ctx0" brushRef="#br0" timeOffset="1578">1583 0 3999,'6'14'5031,"-6"-14"129,-3 21-516,3 4-3096,-16-23-258,8 17-516,-20-13-129,8 5-129,-14-7 129,2 6-258,-7-8-129,3 0-129,-3 0 0,3 0 129,3 0-258,0 5 0,6-5 0,4 0-129,3 8 258,4-1-129,16-9 0,-22 22-129,22-22 129,-13 34 0,10-14 129,3 3 0,0 4 0,0 6-129,0-2 129,5 2-129,0-2 129,5-1-129,-2-6 0,3 1 129,-11-25-129,25 23 0,-25-23 0,31 6 129,-12-6-129,3-6-129,4-5 129,2-1 0,5 4 0,-1-9 0,3 7 0,-2 5 0,3 0 0,-5 5 0,1 0 0,-3 5 0,-5 8 0,1 10 129,-3 4-129,-4 0 0,-3 9 129,-4 5-129,-4 8 129,-2 3 0,-5-7 129,0 7-129,-6-4 129,-7-4-129,-6-1 0,-2 0 0,-8-18 0,-1-2 0,-8-4-129,2-5 0,-3-9 0,0-5-129,5 0-129,-4-23-516,38 23-3096,-41-13-1290,23 5-387,1-13-516</inkml:trace>
</inkml:ink>
</file>

<file path=ppt/ink/ink10.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9:18.796"/>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341 131 645,'-3'-23'3612,"3"23"516,0-23-1548,0 23-645,0 0-258,0 0-129,-10-27-258,10 27 129,0 0-387,-17-8-129,17 8-129,-20-14-129,4 3-129,16 11-129,-27-10 0,27 10-129,-31-6 0,15 1 0,-4 3 129,2 2-258,-1-2 0,0 2 0,1 0 0,4 0-129,-2 2 0,16-2 0,-26 16 129,26-16-129,-20 22 0,20-22 129,-17 28 0,12-8-129,5-20 258,-6 34-129,6-34-129,0 42 129,0-42 0,16 30-129,-16-30 129,18 22-129,-18-22 129,26 16-129,-8-16 0,1-4 0,4 0-129,-1-4 129,6 0-129,-1-9 129,1 7-129,-2-9 0,-3 8 129,-5-1-129,-1 2 129,-17 10 0,23-17 0,-23 17-129,0 0 129,14-13 0,-14 13 0,0 0 0,0 0 129,0 0-129,0 0 129,0 0-129,0 0 0,0 0 0,0 0 0,15 13 129,-15-13-129,2 33 129,-2-33-258,6 31 387,-6-31-129,7 34 0,-3-12 0,-4-22 0,9 36 0,-5-15 0,-4-21-129,6 31 129,-6-31-129,4 39 129,-4-39-129,5 21 0,-5-21 0,0 0 129,2 19-258,-2-19 129,0 0 0,0 0 129,3 23-129,-3-23-129,0 0 129,0 0 0,0 0 0,0 0-129,0 0-129,0 0-129,0 0-258,0 0-1032,0 0-2967,0 0-387,6-13-387,-6 13-129</inkml:trace>
</inkml:ink>
</file>

<file path=ppt/ink/ink1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9:15.765"/>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0 0 1548,'0'0'3354,"0"0"-1419,0 0-258,0 0-129,0 0-258,0 0 129,18 16-129,-18-16-258,18 0-387,-18 0 129,29 0-258,-29 0 0,36 0-129,-14 0 129,5 0-258,-1 0 0,3 2-129,-1-2 129,0 3-129,-2 0 0,0-1-258,-3-2 258,0 0-129,1 0 0,-1 0 129,1 0-129,1-2 0,2-4 0,5 4 129,1-5-129,2 5 0,-2 2 129,4 0-129,1 0 0,1 0 0,3 0 0,-2 4 129,3 3-129,0-4 0,2 0-129,1 1 129,-1 0 0,0 3 0,1-3 0,1-4 0,0 3 0,-3 0 0,4-1 129,-2 0-129,0-2 0,0 0 0,2 0 129,0 0-129,-2 0 0,-2 0 0,1 0 0,0 0-129,-2 0 129,2 0 0,-3 0-129,-1 0 129,4 0 0,-3 0 0,3 0 0,1 0-129,0 0 258,0 0-258,2 0 129,-1 0 0,1 0 0,1 0 0,0 0 0,0 0 0,4 0 0,1 0 0,1 0 0,-1 0-129,3 5 129,-1-5-129,-1 0 129,-1 0 0,-3 0 0,-2 0 0,3 0-129,-3 0 129,-1 0 0,-1 0 0,-1 0-129,-1 0 129,1 0 0,-3 0 0,1 0 0,-4 0 0,3 0 0,-1 4 129,1-4-129,-1 0 0,3 0 0,1 5 0,-3-1 0,5-1 0,-3-3 0,1 0 0,0 0 0,-1 5 0,-3-1 0,1-4 0,0 0 0,3 0 0,-1 0 0,-2 0 0,2 0 0,0 0 0,-1 0 129,1-2-129,-2 2 0,-2 0 0,3 0 0,-3 2 0,1-2 0,-1 0 0,3 5 0,-4-1 0,0 0-129,2-4 129,-4 0 0,2 0 0,-1 0 0,-1 0 0,-1 0 0,1 3 0,-2-3 0,-3 0 0,4 5 0,1 0 0,-2-3 0,1-2 0,1 0 129,-1 0-129,-1 0 0,2 2 129,-6 0-258,1-2 129,0 0 0,0 0 129,2 2-258,-1-2 129,2 3 0,-2-3 0,2 0 0,0 4 0,0 2 0,-3 0 0,-1-6 129,-2 0-129,-3 0 0,-2 2 0,-2-2 0,-3 0 0,-3 0 129,1 0-258,-18 0 129,21 0 0,-21 0-129,0 0-645,18 7-1032,-18-7-2193,0 0-645,0 0 129</inkml:trace>
</inkml:ink>
</file>

<file path=ppt/ink/ink1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9:22.937"/>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28 2169 1806,'0'0'3096,"0"0"-1548,0 0 129,0 0-516,0 0-129,0 0 0,0 0 129,0 0 129,0 0-258,1 21 0,-1-21 0,0 0-387,-4 22-129,4-22 258,-5 28-387,5-28-129,0 29 0,0-29 0,0 27 0,0-27-129,2 20 0,-2-20-129,0 0 0,0 0 129,16 3-129,-16-3 0,0 0 129,11-21-258,-11 21 129,5-27 0,-5 27-129,1-29 129,-1 29 129,0-32-129,0 32 0,-7-27 0,7 27 0,0 0 129,-17-20 0,17 20 0,0 0 0,-15 0 0,15 0 0,0 0 0,-10 15 0,10-15 129,-4 20-129,4-20 0,0 23-129,0-23 0,0 0 129,0 0-129,0 0-129,0 0-129,10 25-1161,-10-25-2580,0 0-774,0 0-129,0 0-258</inkml:trace>
  <inkml:trace contextRef="#ctx0" brushRef="#br0" timeOffset="1188">290 1803 3354,'0'0'4386,"0"0"-258,12 0-2193,-12 0-387,0 0-129,15 9-387,0-5-129,-15-4-258,24 2 129,-24-2-387,38 0 129,-17 0-258,8 0 129,-1-4-129,0 2 0,3-1-258,-2 3 129,-5 0 0,-1 0-129,-4 0 129,-2 0 0,-17 0-129,25 0 258,-25 0-129,14-13 0,-14 13 0,0 0 0,0 0 0,0 0 0,0 0 0,16 0 0,-16 0 0,0 0 0,0 0 0,1 27 258,-1-27-258,0 28-129,0-28 129,0 37 0,0-12 129,0 5-258,0-8 258,0 6-258,0-1 129,0 4 129,0 4 0,0-6-129,2-4 0,4 4 0,-2-4 0,2 2-129,-3-6 0,-3-21 129,0 0-258,0 0-129,14 22-129,-14-22 0,0 0-774,-1-32-1032,1 32-2580,0-27-387,0 27-129,-5-27-129</inkml:trace>
  <inkml:trace contextRef="#ctx0" brushRef="#br0" timeOffset="2000">488 2026 2580,'-18'-9'4386,"18"9"129,0 0-774,0 0-1935,0 0-258,15 0-516,-15 0-258,26 3 129,-26-3 0,38 0-258,-17 0 0,13 4-258,-5-4 0,11 0 129,1 0-258,2 0-129,-1 0-129,-2 0 129,-2-4-129,-8 4 0,-3-3 129,-5 1-129,-22 2 0,23 2 129,-23-2-129,0 0 129,0 0-258,0 0-129,0 0-645,0 0-1290,-13 0-2709,13 0-129,0 0-387,0 0 0</inkml:trace>
  <inkml:trace contextRef="#ctx0" brushRef="#br0" timeOffset="2969">1512 2185 2451,'0'-20'2193,"19"20"0,-19 0-129,32-5-516,-32 5 0,33-5-258,-17-1-129,11 6-129,-7-5-387,12 5 258,-7 0-387,8 0-129,-2 0 258,7 0-129,-1 0-129,4 2 0,-4-2-129,5 3 0,-4-3 0,3 0-129,-6 4 0,5 1-129,-7-5 0,5 0 0,-2 0 129,1 0-129,4 0 129,2 0-129,0 0 129,2 0-129,1 0 0,3 0 129,2 0-129,-2 0 0,0 0 0,1 0-129,3 0 258,1 0-129,-1 2 0,3-2-129,-1 7 129,1-7 0,-1 0-129,0 0 129,-3 0-129,2 2 129,0-2 0,-2-4 0,1-6 0,-3 10 0,7 0 0,-3 0 0,1-2 0,-2-2 0,1 4 0,-1 0 0,-4 0 0,2-7 0,-4 7 0,1-4-129,-1-1 129,1 3 0,-2-1-129,2 3 0,2 0 129,-2-2 0,-1 0 0,2 2-129,2 0 129,0 0-129,0 0 129,2 0 0,1 0 0,2 0 0,0 2 0,3-2 0,-4-2 0,4 2 0,-3 2 0,-2 0 0,2 1 0,0-1-129,-3-2 129,2 3 0,-3-1 0,3 2 129,-2-4 0,5-4 0,-2 2 129,2 2 0,-1 0 0,4 0-129,1 0 0,1 0 129,-2 0-129,1 0-129,-2 0 129,-1 0-129,2-5 0,-1 0 129,-2 3-129,0 2 0,-4 0 129,0 0 0,-7-7-129,-2 7 0,-9 0-129,-4 0 129,-8 0-258,-24 0-516,33 2-645,-33-2-2451,0 0-1032,0 0-387,0 0 129</inkml:trace>
  <inkml:trace contextRef="#ctx0" brushRef="#br0" timeOffset="4609">6745 21 1806,'0'-21'3225,"0"21"-774,0 0-645,10 17-129,-10-17-516,0 28 0,0-28 0,0 41-129,-2-19-258,2 12-129,-1-7 0,1 14-258,0-14 387,0 14-387,-2-16 129,2 11-258,0-7 0,0 3-129,0 0 0,0 4 129,-3-9-129,3 5 0,0 2-129,0 0 0,0-5 129,0-2 0,0 7-129,6-7 0,-1 5 129,-1 0-129,0-1 0,1-6 129,-3 9-129,1-2 129,2-7-258,-2 0 387,-1-5-258,4 7 258,-3-7-129,4 3 0,-7-23 0,12 36 0,-12-36 129,10 45-129,-6-22 0,3 0 129,-5-3 0,2 7-129,-2-4 0,2 2 0,-4-25 0,9 36 0,-9-36-129,8 31 0,-8-31 0,6 27 0,-6-27 0,9 23 129,-9-23-258,4 33 258,-4-33-129,3 27 129,-3-27-129,1 29 0,-1-29 0,0 29-129,0-29 129,2 25 0,-2-25 0,4 21-129,-4-21 129,0 19 0,0-19 0,0 23 0,0-23 129,0 0-129,0 31 0,0-31 0,2 25 0,-2-25 0,0 0 0,1 33 0,-1-33 0,1 19-129,-1-19 129,0 0 0,6 25 129,-6-25-258,3 25 129,-3-25 0,0 0 129,1 30-258,-1-30 258,2 30-258,-2-30 129,0 0 0,0 0 0,0 29 0,0-29-129,0 0 0,0 0 129,0 23-129,0-23 129,0 0 0,0 0 0,6 20-129,-6-20 129,0 0 0,0 0 0,3 24 0,-3-24 129,0 0-258,0 0 258,4 23-129,-4-23 0,0 0 0,0 0-129,0 0 129,0 0 0,4 25 129,-4-25-258,0 0 129,0 0 129,5 20-129,-5-20-129,0 0 258,0 0-129,0 0-129,0 0 258,2 21-258,-2-21 129,0 0 129,0 0-129,0 0 0,0 0 0,0 0 0,2 23 0,-2-23 0,0 0-129,0 23 129,0-23 0,0 0 0,0 0 0,0 0 0,0 0 0,0 0-129,0 0 129,0 0 0,0 0 0,7 22 0,-7-22-129,0 0 129,0 0-129,0 0 129,0 0 0,0 0 0,0 0 0,0 0-129,0 0 129,0 0 0,0 0 0,0 0 0,0 0 0,0 0 0,0 20 0,0-20 129,0 0-258,0 0 0,0 0 258,0 0-258,0 0 129,0 0-129,0 0 129,0 0-129,0 0 129,0 0-129,-17 12 0,17-12 129,0 0-129,0 0 129,0 0-129,-18 8 129,18-8-129,0 0 129,0 0 0,-21 3-129,21-3 129,0 0 0,-20 2-258,20-2 258,-18 2 0,18-2 0,-17 0 258,17 0-516,-19 2 258,19-2 0,-18 0 0,18 0 0,-22 0 258,22 0-516,-22 0 258,22 0 258,-24 8-258,24-8 0,-28 0 0,13 2 0,15-2 0,-29 0 0,29 0 129,-29 0-258,29 0 129,-23-7 0,23 7 0,-20 0 0,20 0 0,0 0-258,-19-3 129,19 3-129,0 0-129,0 0-387,-6 12-1419,6-12-2322,0 0-516,0 0 0</inkml:trace>
</inkml:ink>
</file>

<file path=ppt/ink/ink1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5:26.187"/>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650 3158 3612,'21'0'5031,"-21"0"-258,29-17-2451,3 19-645,-15-4-258,17 2-516,-7 0-129,11 0-129,-10 0-258,5 2 129,-3 0-129,-4 1-258,-3-1-129,-6-2-129,-1 4-387,-16-4-774,21 0-2193,-21 0-1419,0 0-516,-11-4 0</inkml:trace>
  <inkml:trace contextRef="#ctx0" brushRef="#br0" timeOffset="313">596 3152 774,'-16'-13'5031,"1"-20"258,9 6-387,-3 2-2451,-4-24-1419,13 11 0,-7-16-516,7 11 0,0-5-129,10 12-258,0 7 129,7 8-258,0 16 129,3 5 0,1 3-129,4 16 129,0 6-129,-1 2 0,-3 9 0,-1-5-258,0 3 0,-6-4 0,-2 1-129,-4-8 129,-1-2 129,-7-21-129,2 19 129,-2-19 0,0 0 129,0 0 129,0 0-129,0 0 129,0-15 129,0 15 0,2-31 0,-2 31 387,15-40-387,0 21 129,-6-6-129,6 5 129,-1-7-258,1 8 0,-5-2-129,2 3 0,-12 18 0,16-28-129,-16 28-387,6-25-645,-6 25-2322,0 0-1677,0 0-258,0 0-258</inkml:trace>
  <inkml:trace contextRef="#ctx0" brushRef="#br0" timeOffset="906">688 2565 3354,'0'-23'5031,"0"23"-129,-5-27-645,-7 6-3225,12 21-387,-13-40-387,7 19-129,0-1 0,6 22 0,-16-31 0,16 31-129,-17-19 129,17 19-258,-17 0 129,17 0 0,-17 4 0,17-4-129,-12 26 129,12-26-129,-6 32 129,6-13 0,0 2 0,8 6 129,2-4-129,5 2 258,-1-2 0,7 1 129,0-8-129,8 3 258,-6-6 0,7-5-129,-4-6-129,2 0 0,-4-2 0,1-4-129,-8-8 0,-3-1 0,1-6-129,-6-1-129,-1-3 0,-5-10-387,5 12-645,-10-23-1290,2 15-2451,0-1-387,-1 1-258</inkml:trace>
  <inkml:trace contextRef="#ctx0" brushRef="#br0" timeOffset="1531">588 1969 258,'-18'18'4128,"18"-18"-129,-23 11-2193,23 8-258,0-19-258,0 33-129,0-33 0,10 48 0,-4-30-258,15 15 258,-9-10-387,15 11 129,-4-13-258,12 8-129,-8-11 0,9-2-258,-4-9 0,0-1 0,-4-6-129,-1 0 0,-10-15 0,-5-8 0,-3-3-129,-7-7-129,-2-3 0,-2-3 0,-7-2-129,-7-3-129,3 8-129,-13-1-129,7 11 129,-13-6-129,6 16 129,-7-3 0,6 11 258,1 1 129,2 3 129,8 2 129,2 0 129,14 2 129,0 0 0,0 0 0,0 0 129,8 6-129,9-6 0,5 6 0,2-6 129,8 5-129,-5-3-129,2 0-129,0-2 129,-2 0-387,-5 0-258,-7-13-645,10 13-1935,-25 0-1806,21-23-516,-17 5-129</inkml:trace>
  <inkml:trace contextRef="#ctx0" brushRef="#br0" timeOffset="2141">567 1350 3999,'-25'30'4386,"20"-7"-258,-4 4-2580,9-27-516,-7 37 0,7-37 0,1 39-129,7-16 258,15 8-387,-7-10 0,13 11-258,1-12 258,8 9-387,-4-11 0,7 3-129,-6-16 0,1-1 0,-4-4-129,-4-7 129,-10-9-258,-3-5 258,-7-6-516,-7-2 387,-1-2-258,-8-4 129,-8 1-129,-4 7 129,-3-1-129,-12 1-129,1 6 258,-4-2-258,-3 6 258,0 5-129,-1 1 0,2 1 0,0 1 258,5 5-129,2 2 129,4 2-129,3 0 129,1 0-129,6 0 0,5 0 129,14 0-258,-16 6 129,16-6-129,0 0 0,8 15-258,-8-15-1032,30 0-2838,-16 2-774,3-2-387,-2 2 0</inkml:trace>
  <inkml:trace contextRef="#ctx0" brushRef="#br0" timeOffset="2750">487 1089 4128,'4'15'5289,"-4"-15"-129,25 23-645,-25-23-3096,41 10-258,-14-10-258,10 7-387,-4-7-129,5 6-129,-2-6 0,-3 2-129,-3-2-258,-6 0-129,-3 6-516,-21-6-1677,13-10-2193,-13 10-516,0 0-516</inkml:trace>
  <inkml:trace contextRef="#ctx0" brushRef="#br0" timeOffset="3047">487 776 3870,'6'21'5289,"19"-17"-129,-6 0-258,-5-8-3225,15 8-387,-8-4-516,10 7-387,-4-5-129,2 4 0,-7-2-129,0 2 0,-5-1-129,-17-5 0,21 4-129,-21-4 129,0 0-129,0 0 0,-17-4 0,0-5 0,-3 3 129,-5-7-129,-3 1 0,-2-5 129,2 1 0,3-3-129,4 0 129,0-2 0,5 3 0,4-1 0,6-3 0,3 1 129,3 2 0,0 19 0,11-34 0,5 22 0,3-3 129,6 7 0,6-1 129,0 6-258,2-1 0,0 0 0,-1 4 0,-4 0-129,-2 0-129,-4 0-129,-3 11-774,-19-11-1806,17 0-2064,-17 0-258,0 0-645</inkml:trace>
  <inkml:trace contextRef="#ctx0" brushRef="#br0" timeOffset="3625">521 62 516,'-20'21'4386,"14"-2"129,-8-13 0,14-6-2451,-9 29-1161,9-29 129,-6 36 129,6-36-387,4 41 0,4-23 0,14 18-129,-5-13 0,12 6-129,-4-10-129,7 4-129,-2-9 0,2-2-258,-6-12 129,-2 0 0,-6-11-129,-5-7 258,-1-4-516,-8-6 258,-4-3-129,-2 0 0,-9 2 0,-5-4 0,-3 8 0,-7 0 0,-3 0 129,0 2 0,0 2-129,2 3 258,4 2-129,2 5 0,4-1 129,17 12-129,-14-9 0,14 9 129,0 0 0,8 9 0,-8-9-129,29 14 129,-8-5 0,6 1 129,2 3-129,6-6-129,-1-1 129,3 0-129,2-1 129,1 1-129,2-4 0,0 0 129,-1-2-129,3 2 129,-3 0 0,2 4 0,-5 3-129,4-1 129,-6 7 0,-3-1-129,-1 5 129,-9 0-129,0 2 0,-6 1 0,-6 3-129,-8-4-387,1 10-645,-14-12-3483,-1 6-387,-10-4-516,0 5-258</inkml:trace>
  <inkml:trace contextRef="#ctx0" brushRef="#br0" timeOffset="4516">0 1079 6063,'0'0'5676,"0"0"-387,0 0-387,0 0-3612,0 0-774,0 0-258,0 0-258,8-2-387,-8 2-1032,0 0-3483,0 0-258,13 0-516,-13 0 0</inkml:trace>
</inkml:ink>
</file>

<file path=ppt/ink/ink1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5:19.562"/>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139 11985 2193,'0'0'1806,"0"0"-258,16-6 387,-16 6-387,1-19-258,-1 19 129,0-19-258,0 0 0,0 19-387,0-25 129,0 25 0,0-28-258,0 28-129,-1-40 129,1 21-258,-4-9 0,4 3-129,-3-4-129,1 2 0,-1-1 0,2 5 0,-1-4-129,2 7 129,-2-5 0,0 6 0,2-4-129,0 2 129,-4-3 0,4-1 0,-1 2 0,1 0-129,0-1 0,0-3 0,0 2 129,0 0-129,0 3 129,0 1-129,1-2 0,1-2 0,2 5 129,-2-1-129,-2 0 0,2 2 0,-1-2 0,2 2 0,-3 19 129,1-34-258,-1 34 258,0-31-129,0 31 0,1-28 0,-1 28 0,0-28 0,0 28 0,0-27 0,0 27 0,0-32 0,0 32 0,0-40 0,0 19 129,0-2-129,0-1-129,0-1 129,0 0 0,0 2 0,0-1 0,0 1 0,0 0-129,0 2 129,0 1 0,0-2 129,0 1-129,0 0 0,0 1 0,0-1 0,-1 2 0,1-4 0,-1 4 0,1 2 0,0-4 0,0 0 0,0 0 0,0-2 0,0-1 0,0 1 0,0-2 0,0 0 0,0 5 0,0-5 0,0 6 0,0-4 0,0 1 0,0 3-129,0-1 129,0 1 0,0-2 0,-3 3 0,2-7 0,1 6 0,-2 1 0,2-3 0,-1 3 0,1-3 0,-1-4 129,1 4-129,0-1 0,0-1-129,-2 0 129,0-2 0,2 1 0,0 1 0,0-2 0,0 2 0,0 1 0,-2 1 0,2-2 0,0 0 129,-1 2-129,1 2 0,-3 0 0,0-2 129,3-2-129,-1 5 129,0-3-258,1 21 129,-3-33 0,3 33 129,-1-34-129,1 34 0,-3-28 0,3 28 0,-1-31 0,1 12 0,0 19 258,0-32-516,0 32 516,0-30-258,0 30 0,0-31 0,0 12 0,0 19 0,0-34-258,0 15 258,0 0 258,0-2-516,0 4 516,0-6-258,0 2 0,0 0 0,-2-2 0,1 3 0,0-5 0,1 2 0,-2 0 0,2 5 0,-2-5 0,2 2 0,0-4 129,-2 3-129,2-3 0,0 0 0,0 0 129,-1 1-129,1-1 0,0 2 0,-1-2 0,1 3 0,-2 1 0,2 0 0,0-2 0,0 2 0,0 4 0,0-6 0,0 4 0,0 0 0,0-3 0,0 3 0,-2-1 129,2 1-258,-2-4 129,1 5 0,1-5 129,0 0-258,0 2 129,0-1 129,0 1-129,0-4 129,0 4-258,0 0 258,0 0-258,0-2 258,0 0-129,-1 0-129,1 1 129,0 3 0,0-4 0,0-2 0,0 5 0,0-3 0,0 2 0,0-2 0,0 2 0,0-1 0,0 1 0,0 3 0,0-3 0,0-1 0,0 22 0,0-40 0,0 19 129,0-2-129,0 1 0,0-1 0,-2 5 0,2-5 0,-1 1 0,-2-1 0,2 0-129,0-2 129,1 2 0,-2-1 0,2-4 0,0 1 0,-1 3 0,1-1 0,-3-4 0,3 4 0,-2-1 0,2-1 0,0 0 0,-2 0 0,2-2 0,0 2 0,0 2 129,-1-1-129,1 1 0,0 4-129,0-2 129,0-5 0,0 3 0,0-3 129,0 1-258,-1 3 129,-2-3-129,3-2 258,0 3-258,-1 5 129,1-2-129,0 0 129,0 3 129,0-5-129,-2 4 0,1-2 0,1-2 0,-1 3 0,-2-3 0,3-2 0,-1 4 0,1-3 0,0-1 0,-2 0 0,2 0 0,0-2 129,0 2-129,-1 0 0,1-1 0,0 3 0,0-5 0,0 4 0,0-5 0,0 4 0,0-4 0,0 2 0,0-2 0,0 2 0,0 3 129,0 0-258,0-1 129,0 3 0,0-1 129,0 2-129,0-2 0,0 1 0,0-1 0,0-2 0,0 2 0,0 1 0,0-3 0,0 2 0,0 0 0,0 1 258,0 1-258,0-5 129,0 3-129,0-1 129,0-1-258,0 0 258,1-1-129,1 3-129,-2-5 129,1 5 0,2-1 0,-2-1 0,-1 2 129,1 1-129,-1-1 0,0-2 129,3 2-129,-3 3-129,0-3 258,3 0 0,-3 4-129,1-3 0,0-3 0,-1-1 0,0 1 0,0 1 129,0-1-129,0 2 0,2-4 0,-1 1 0,-1 0 129,4 1-129,-4 1 129,0-1-129,0 0 0,0 0 0,0-2 0,0 4-129,0 0 258,0-1-129,0 1 0,0-4 0,0 0 0,0 3 0,0 3 0,0-5 129,0 4-129,0-3 0,0 2 129,1 0-129,-1 3-129,0-5 258,0 0-258,0 2 0,0 1 0,0-1 0,0 2 0,-1-2 0,-2 1 129,2-1 0,1 4 0,-1-6-129,-2 0 258,2 0-129,-2-2 0,0 1 0,2-1 0,1-3 0,-4 0 0,3 1 0,1-1 0,0 0 0,-2-2 0,2 5 129,0 0-129,0 1 0,0-2 0,0 3 0,0-1 0,0 1 0,0-4 0,0 0 0,0 0 0,0 0-129,0 0 258,0 0-129,0 0 129,0-2-129,0 4 0,0 0 0,0 0 129,0 0-129,0 2 129,0-2 0,0-1-129,0-4 129,0 1-129,0-2 129,0 0-129,0 2 0,0-2 0,0 0 0,-1 0 129,1 4-129,-1 1 0,-1 1 0,0 1 129,2-1-129,-2 0 0,2 0 0,0 2 0,-1 2 129,1-2-129,0 1 0,0-1 0,0 2 0,-1-1 258,1 3-516,0-2 258,-2-1 0,2 2 0,0-1 258,0 2-516,0-4 258,0-1 0,0 3 0,0-6 258,0 2-516,0-2 258,0 2 0,0-1 0,0 0 0,0 1 258,0-2-258,0 0 129,0 2 0,0-2-129,0 1 129,0 0-129,2-3 0,-2 3-129,0-6 129,0 1-129,1-2 129,-1 2-129,3-2 129,-3-1-258,0 3 516,2-2-258,-2 4-258,2 2 516,-2 0-258,0-2 129,0 2-129,0-4 0,0 2 0,0 1 0,0 2 0,0-1 0,0-1-129,0 4 129,0-1 0,-2 6 129,0-5-129,0 1 0,1 2 0,1-1 0,-1 0 129,-1-3-129,2 2 0,-2-2 0,0 0 0,2 2 0,0-2 0,0 5 0,0-3 0,0 2 0,-1 0 0,1 1 0,0-1 0,0 0 0,-1-2 0,-1 2 0,1 0 0,1 2 129,0-1-258,0-3 129,0 2 129,-4 0-258,4 3 258,-1-3-129,-1 6 0,1-2-129,1 3 258,0 18-258,-5-29 258,5 29-129,-3-25 0,3 25 0,-4-23 0,4 23 0,-1-20 0,1 20 129,0 0-129,-2-20 129,2 20-129,0 0 129,-1-23-129,1 23 0,0 0 0,-3-19 129,3 19-258,0 0 129,0 0 0,-4-23 0,4 23 129,0 0-129,0 0 129,-2-19-129,2 19 0,0 0 129,0 0-129,0 0 0,0 0 0,0 0 0,0 0 0,-7-20 129,7 20-129,0 0 0,0 0 129,0 0-129,0 0 0,0 0 129,0 0-129,0 0 0,0 0-129,0 0 129,0 0-129,0 0-129,0 0 0,0 19-774,0-19-2967,0 0-1032,0 30-516,0-7-258</inkml:trace>
</inkml:ink>
</file>

<file path=ppt/ink/ink1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5:41.156"/>
    </inkml:context>
    <inkml:brush xml:id="br0">
      <inkml:brushProperty name="width" value="0.05292" units="cm"/>
      <inkml:brushProperty name="height" value="0.05292" units="cm"/>
      <inkml:brushProperty name="color" value="#00B050"/>
      <inkml:brushProperty name="fitToCurve" value="1"/>
    </inkml:brush>
  </inkml:definitions>
  <inkml:trace contextRef="#ctx0" brushRef="#br0">64 8579 903,'-5'23'1032,"5"-23"-387,0 0 0,-5 18-258,5-18 258,0 0 129,0 0 129,-6 19 387,6-19-258,0 0 129,0 0-129,0 0-129,-5 22 0,5-22-129,0 0-258,0 0 258,0 0-387,0 0 129,0 0-129,0 0-129,0 0 129,0 0-129,0 0 0,0 0-129,-3-14 129,3 14-129,0-20 0,0 20 0,0-25 0,2 6 0,-1 1 0,-1-3-129,0-2 129,0-1 0,0-1-129,0-2 258,0 4-129,0-3-129,0 3 0,0 0 129,0 3-129,0 20 129,0-36-129,0 36 0,0-32 0,1 13 0,-1 19 0,1-31 129,0 12-129,-1 1 129,2 0-129,-2 18 0,1-36 129,-1 18-129,0-3 129,0 1-129,0 20 0,0-35-129,0 16 129,0-6 0,0 6 0,0 2 0,0-4 0,0 2 0,0 0 0,0 1 0,0 18 0,0-33 129,0 33-129,0-29 0,0 29 0,0-26 0,0 26 0,0-25 0,0 25 0,0-32 0,0 32 0,0-34 0,0 15 0,0 0 0,-1 0 0,-1 2 0,2-4 0,-1 2 0,1 0 0,0 19 0,-1-34 0,1 15 0,0 0 0,0-1 0,0 1 0,0 1 0,0-3 0,0 1 129,0-3-129,0 4 0,0 0 0,0-1 0,0 2 0,0-1 0,0 19 0,0-37 0,1 18 0,-1-1 129,1-1-129,-1-1 129,0-1-129,0-2 0,0 1 129,0 1-129,0 2 0,0 0 0,0 1 0,0-1 129,0 2-129,0 1 129,0 18 0,0-33-129,3 12 129,-3 0-129,0 2 129,0-4-258,0 4 258,1-2-258,-1 1 258,0-1-258,0 21 129,1-33 0,-1 33 0,3-33 129,-3 33-129,0-37 0,0 37 0,0-37 0,0 16 0,0-2 0,0 3 0,0-3 0,0 3 0,0 1 0,0-1 0,0 20 0,1-33 0,-1 33 0,0-32 0,0 32 0,0-30 0,0 30 0,0-29 0,0 29 0,0-31 0,0 31 0,0-29 0,0 29 0,0-27 0,0 27 129,-1-24-258,1 24 258,-1-27-129,1 27 0,-2-29 0,2 29 0,0-33-129,0 33 129,0-33 0,0 14 129,0-1-129,0 1 0,0 0 0,0 1 0,0 0 0,2-1 0,-2 0 0,0 1 0,0 18-129,0-35 129,0 16 0,0-2 129,0 21-129,0-36 0,0 17 0,0 0 129,0-2-129,0 4 0,0-2 0,0 0 0,0 0-129,0-3 129,0 3 0,0-1 0,0-1 129,0 3-129,-2-1 0,2-2 0,0 0 0,0 21 0,0-36 129,0 17-258,-1 0 129,1 19 0,0-34 0,0 15 0,0 19 0,0-31 0,0 31 0,-1-29 0,1 29 0,0-33 0,0 33 0,0-28 0,0 28 0,0-27 0,0 27 0,0-30 0,0 30 0,0-26 0,0 26 0,0-29 0,0 29 0,0-29 0,0 29-129,0-29 129,0 29 0,0-35 0,0 14 0,0 21 129,0-32-258,0 13 129,-1-4 129,1 3-129,0 1-129,0 19 129,0-35 0,0 15 0,0-1 0,0 0 0,-2-2 0,2 5 0,-1-5 0,0-4 0,1 7 0,0-3 0,0 3 0,-1 1 0,1 1-129,-1-3 129,1 21 0,-2-31 129,2 31-129,0-35 0,-1 16 0,1 1 0,0 18 129,-1-33-129,0 14 0,1 19 129,0-33-129,0 33 0,-1-24 129,1 24-129,0-27 0,0 27 0,0-29-129,0 29 129,0-31 0,0 13 0,0-3 129,0 21-129,0-35 0,0 16 0,0 19 129,0-33-387,0 33 387,0-28-387,0 28 258,0-27-129,0 27 129,0-25-129,0 25 129,0-25 0,0 25 0,0-25 0,0 25 0,0-27 0,0 27 0,0-26 0,0 26 129,0-27-129,0 27 0,-2-31 0,2 31 0,0-29-129,0 11 129,-1-1 0,1 19 0,-1-35 0,1 17-129,0 18 258,0-36-129,0 36 0,0-34 0,0 34 0,0-34 0,0 34 129,0-32-258,0 13 129,0 19 0,0-33 0,0 14 0,1 1 0,0-1 0,-1 0 0,0 1 0,0-2 0,2-5 0,-1 4 0,0 3-129,0-3 129,-1-2 0,0-4 0,1 7 0,1-5 129,-1 6-129,-1-3 0,1-3 129,-1 2-129,0 2-129,0 2 258,0-2-129,0 0 129,1 2-129,-1 1 129,0 18-258,0-35 129,0 35 129,0-35-129,0 35-129,0-35 258,0 35-129,1-34 0,-1 34 0,0-32 129,0 32-129,0-36 0,0 19 129,0 17-129,0-38 129,0 15-129,0 3 129,0-3-129,0 2 129,0-2-129,0 6 0,0-4 0,0 2 0,0 0 0,2 1-129,-2 18 129,1-35 0,-1 35 129,0-36-129,0 17 0,0 19 0,0-38 0,0 19 0,0-1 0,1-1 0,-1-2 0,1 1 0,2 2 129,-3-5-129,1 4 0,-1-3 258,1 1-258,0 4 0,1-2 0,-1 1 0,1-3 0,0 0 0,-2 1 0,2-3 0,-1 0 0,0-3 0,-1 3 129,1-2-129,-1 0 0,1 0 0,-1 0 0,1 3 0,-1-3 0,0 2 129,0-1-129,0 1 0,0 0 0,1 3 129,-1-1-129,0 0 0,0 0 0,0 3 0,0 1 0,0-4 129,0 2-258,0 1 258,0-3-129,0 3 129,0 0-258,0-5 258,0-2-258,0 4 129,0 1 0,0-3 0,0 2 0,0 1-129,0-1 258,0 4-129,0-2 0,0 1 0,0 1 0,0-2 0,0 21 0,0-34 0,0 15 0,0 19 0,0-33 0,0 33 0,-2-28 0,2 28-129,-1-26 129,1 26 0,-1-29 0,1 29 129,-1-26-129,1 26 0,-1-29 0,1 29 0,-2-33 129,2 33-129,0-27 0,0 27 0,-2-29 129,2 10-129,0 19 0,-1-28 129,1 28-129,-1-31 0,1 31 129,-1-26-129,1 26 129,0-19-129,0 19 0,-3-19 0,3 19 129,0 0-129,0 0-129,-2-19 129,2 19 0,0 0-129,0 0-258,0 0-516,8 34-1161,-8-34-2838,3 23 0,-3-23-774</inkml:trace>
  <inkml:trace contextRef="#ctx0" brushRef="#br0" timeOffset="4328">39 1279 1161,'1'-23'1806,"-1"23"-129,0 0 0,0-25 0,0 25-258,0-20-129,0 20-258,0-20-258,0 20 0,-1-23-258,1 23-387,0-25 258,0 25-129,0-29 0,0 29 258,0-33-258,0 14 129,0-5-129,0 1 258,-2-8-387,2 5 0,0-6 129,0 3-129,-1-3 129,1 5 129,-3-8 0,3 4-129,-3-7 258,3 8-129,-3-8-129,3 8 0,-2-8-129,2 8 0,0-1 0,0 0 0,0 6-129,0-2 129,0 0-129,0 1 258,0-1-258,0-2 258,0-4-258,0 4 129,0-3-129,0 2 0,0 1 0,0 3 0,0 1 129,0 4-129,0 21 129,1-30 129,-1 30-129,0-25 129,0 25-129,0-23 0,0 23 0,0 0-129,0-22 129,0 22-129,0 0-129,0 0 0,0 0-258,0 0-516,5 11-1290,-5-11-2709,3 25-258,-3-25-387</inkml:trace>
</inkml:ink>
</file>

<file path=ppt/ink/ink1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5:46.828"/>
    </inkml:context>
    <inkml:brush xml:id="br0">
      <inkml:brushProperty name="width" value="0.05292" units="cm"/>
      <inkml:brushProperty name="height" value="0.05292" units="cm"/>
      <inkml:brushProperty name="color" value="#00B050"/>
      <inkml:brushProperty name="fitToCurve" value="1"/>
    </inkml:brush>
  </inkml:definitions>
  <inkml:trace contextRef="#ctx0" brushRef="#br0">233 3050 1806,'0'0'4515,"-18"0"129,18 0-2451,0 0-516,0-19 0,12 19-645,-12 0-129,30-4 0,-14-4-258,13 8 0,-5-3-258,11 3 0,-7 0 129,6 0-258,-7 0-129,0 0 0,-3-2 0,-5 2-129,-19 0 129,21 0-258,-21 0 129,0 0 0,0 0 0,0 0 0,-16-12-258,-3 6 0,0-3-129,-7-5 129,0 5-129,-2-7 129,1 0-129,0-7 129,3 4 258,4-8-129,4 3 129,5-3 129,4-3-129,5 3 0,2-1 258,4 3-258,9-4 129,6 8 0,0-4 129,6 7-129,-2-1 0,4 9 0,-3-5 0,-1 9-129,-6 0 129,-1 2-258,-16 4 129,15-5-129,-15 5 129,0 0-129,0 0 0,0 0 0,-12-10-129,-4 4 0,0 1 129,-4-6 0,1 1 0,-2-3 0,2-6 129,0-2-129,4 3 129,3-9 258,4 4-258,4-2 258,1-4-258,3 4 258,6-5-129,6 7 258,0-6-129,8 8 129,-3-3 0,8 5-129,-7 2 0,7 7 0,-7 3-129,1 3 0,-3 2-258,-16 2-129,22 0-387,-22 0-1419,0 0-2580,0 0-516,0 0-258</inkml:trace>
  <inkml:trace contextRef="#ctx0" brushRef="#br0" timeOffset="906">274 1614 3096,'-16'27'3870,"16"-5"-2451,0-22 0,-1 38 0,1-38-258,2 45 258,-2-45-129,20 43-258,-20-43 0,38 44-258,-19-29 0,10 7-129,-5-14-129,6 7-258,-6-9 129,3-4 0,-8-2-129,-2-4-129,-17 4 0,19-29-129,-19 29 129,0-41-258,0 12 0,-8-3 0,-4 2-129,-6-5 0,2 5 129,-5-4-129,-1 2 0,-3 5 0,2 11 129,-1-1 129,4 7 0,-2 2 129,5 2 0,17 6 129,-22-4-129,22 4 129,0 0 129,0 0 0,0 0 0,0 0 258,10-17-258,9 15 0,-3-6 129,9 3-129,-1-5 0,5 6-129,-7-7 0,7 5-129,-9-2 0,-2 1 0,-1 1-129,-17 6-129,24-9-258,-24 9-258,0 0-903,0-21-3096,0 21-516,-8-23-258,8 23-387</inkml:trace>
  <inkml:trace contextRef="#ctx0" brushRef="#br0" timeOffset="1515">58 1059 258,'0'0'4773,"0"0"516,0 0-387,0 0-2064,22 0-1032,-22 0-387,44-12-129,-20-1-516,16 13-129,-4-10 0,5 8-129,-5-9-258,1 7 0,-3-2 0,-4 2-129,-5 2 129,-3-6-129,-8 2-258,-14 6 0,23-2-258,-23 2-258,0 0-1548,0 0-2838,0 0-387,-17 2-129,17-2-387</inkml:trace>
  <inkml:trace contextRef="#ctx0" brushRef="#br0" timeOffset="1875">257 1353 2322,'0'-39'5160,"0"8"258,0-1-645,-12-23-2580,16 22-516,-6-33-516,2 14-387,0-16-258,2 5-129,-2-1 0,0 8-129,0 5-258,1 7 129,-1 13 0,3 7-258,-3 24 129,2-28-129,-2 28-129,0 0-387,0 0-645,0 0-2580,0 0-1161,0 11-387,0-11-129</inkml:trace>
  <inkml:trace contextRef="#ctx0" brushRef="#br0" timeOffset="2203">23 594 2967,'-20'-5'5031,"20"5"-258,-15 0-129,15 0-3096,0 0-387,14 0-258,-14 0-387,25-2 258,-10-6-129,16 6-129,-3-4 0,12 3-129,-2-3 258,5 4-387,-4-1 129,2-3-258,-3-3 129,-5 3-129,-6-2-129,-4 1 129,-6 3-129,-17 4 0,21-14-129,-21 14 0,0 0 0,0 0 0,0 0 0,-19-23-129,3 16 0,-7-1 0,0 2 129,-2-5-258,0 0 258,0-4 0,3 1 0,1-7 129,6 2 0,1-2 0,4-1 0,5 1 129,2-4 0,3 2 0,3-3 258,9 3-258,-3-4 258,10 4-129,-2-2 129,8 5 0,-5-3 0,4 4 129,-3 3-129,3 3-129,-3 1 0,1 3 0,-4 2 0,-2 1-129,-16 6 0,23-7-129,-23 7 0,16 0-129,-16 0 0,0 0-387,7 11-387,-17-8-4257,10-3-258,-16 17-387,1-5-387</inkml:trace>
</inkml:ink>
</file>

<file path=ppt/ink/ink1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5:57.75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42 5159 2580,'0'18'3870,"0"-18"-1419,0 0-645,-6-10-129,6 10-129,0 0-387,0 0-387,0 0 0,0 0-258,0-19 0,0 19-258,0 0 0,0 0 129,8-24-258,-8 24 0,4-25 129,-4 25-129,1-29 0,-1 29 0,0-33 0,0 15 0,0-7 0,0 4 0,0-4-129,0 5 129,0-3 0,0 2-129,0 0 129,2 0-129,-1-1 0,0 1 0,-1-2 0,0 0 0,0 1 0,0-7 0,0 2 129,0 0-129,0 1-129,0 1 129,0-2 0,0 0 0,3 2-129,-2 5 129,1-3 0,-1 4-129,0-3 258,0 3-258,2-2 129,-3 21 0,4-37 0,0 17 0,-3-1 0,0 2 0,-1 0 0,2-2 0,-2 4 0,0-4 0,0 0 0,0 21 0,0-34 0,0 14 0,0 20 0,0-35 0,0 16 0,0 0-129,0 1 258,0 0-129,0-3 0,0 2 0,0 0 0,0-2 0,0 21 0,0-36 0,0 17 0,0 0 0,0 19 0,0-36 0,0 13 0,0 2 0,0-2 0,0 1 0,0-3-129,0 0 129,0-2 0,0 3 0,0 1 129,0-4-258,0-1 129,0 4 0,0-3 0,0 2 0,0 2 0,0 1 0,0-3 0,0-2 129,-2 6-129,1-3 129,0 1-258,-2 0 258,2-2-129,0 2 129,-2-1-258,3 3 129,-4-2-129,3 2 129,0 1 0,-1 2 0,1-5 0,1 2 0,-3 0 0,2-1 0,1 1 0,-1-4 0,1 2 0,-2-1 0,2-1 0,-1 0 0,-2-2 0,2 1 0,1 1 0,-1 0 0,0-5 0,1 4 0,0-3 0,-2-2 0,2 2 0,0-6 0,-1 2 0,1-4 0,0 4 0,-3 1 0,2 0 0,1 0 0,0 1 0,-1 5 0,1-3 0,0 2-129,0-3 258,0 2-258,0-3 258,0 2-258,0 0 258,0-2-129,0 4 0,0-3 0,0 0 0,0-1 0,0 4 0,0-5 0,0 0-129,0-1 0,0 0 129,0 4 0,0-4 0,0 2-129,0-4 129,0 2 0,0 2 129,0-4-129,0-1 0,-2-2 0,2 0 0,-1 1 0,1 0 0,-2-3 0,2 1 0,-2 0 0,2-2 0,0-1 0,0 1 0,0-4 0,0 1 129,0 1-129,0-3 129,0 3-129,-1-3 0,1-1 129,0-5-129,0 5 129,0-1-387,0 1 387,0-1-258,0 0 258,0 3-258,-1 5 0,-1 4 0,2-2 129,-4 3 129,4-2-129,-1 2 0,0 3-129,0-2 129,-5 0 0,5 4 0,-2-1 0,2-3-129,-4 7 129,5 3 0,0-1 0,0 6 0,0 19 0,0-27 0,0 27-129,0 0 129,0-18-387,0 18-903,0 0-2064,0 0-1290,0 0-387,0 0 130</inkml:trace>
</inkml:ink>
</file>

<file path=ppt/ink/ink1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6:03.42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543 3326 3483,'0'0'4644,"0"0"0,0 0-2967,0 0-129,8 0-387,-8 0-387,18-15 129,-18 15-129,35-19-258,-19 7 0,10 8 0,-5-9 0,10 4 0,-6-4-258,4 1 129,-4-3-258,-1 3 0,-3-3-129,-2 2 129,-1-1-258,-3 10 258,-15 4-129,19-16-129,-19 16 258,0 0-129,7-19 0,-7 19 0,0 0 129,-17-19-129,1 11 0,-4 0 129,-3-1-129,-3-1 0,-1 2 0,-3-3 0,5 2-129,-1-2 129,3 1 0,5-3 0,4 5 0,14 8 0,-17-17 0,17 17 0,-2-25 129,2 25-258,7-28 258,-7 28-129,32-33 0,-12 14 0,4-2 0,1 2 0,-1-1 129,0 3-129,-3-1 129,-2-1-129,-3 4 0,-16 15 129,18-30-129,-18 30 129,7-29-129,-7 29 0,-4-25 129,4 25-129,-20-19 129,4 11-129,-4-1 129,-4 3-129,-1 2 0,-1 0 0,-1 0 258,2 0-258,1 0 0,4 2 0,4 2 0,16 0-258,-18 0 0,18 0-387,0 0-1290,0 0-2709,0 0-516,0 0-258,0 0-129</inkml:trace>
  <inkml:trace contextRef="#ctx0" brushRef="#br0" timeOffset="766">527 2362 645,'0'0'4386,"0"0"516,0 0-516,0 0-2580,0 0-516,2-21-129,18 21-387,-6-6-129,12 6-129,-5-4 129,8 4-258,-3-2 129,1 2-258,-3-3 0,0 1-129,-7-2-129,-3 2 129,-14 2-129,17-2 0,-17 2 129,0 0-129,0 0 0,0 0 129,-17-8-129,1 3 0,-4-1-129,0 0 129,-5-1 0,1-4-129,0 1 129,0-1 0,3-1 0,4-5 0,0 0 0,3 1 0,14 16 0,-22-37-129,22 37-129,-11-40 0,11 40-387,-6-31-645,13 31-1419,-7 0-1806,3-18-774,-3 18 129</inkml:trace>
  <inkml:trace contextRef="#ctx0" brushRef="#br0" timeOffset="1250">495 1859 5289,'0'0'5418,"0"0"-774,0 0-903,0 0-2709,20-8-258,-20 8-129,30 0 0,-8-6-129,4 6-129,-1 0 0,4 2-129,-5-2-129,1 0 0,-6 0 0,-2-8-258,-4 8 0,-13 0-258,16-9-516,-18-14-1935,2 23-1806,0 0-645,-24-29-258</inkml:trace>
  <inkml:trace contextRef="#ctx0" brushRef="#br0" timeOffset="1532">315 1514 3483,'0'0'5160,"0"0"0,0 0-387,0 0-3354,20-2-258,-3-13 0,16 11-516,-5-8 0,10 9-129,1-5 129,3 6-258,-2-4-129,2 4 0,-3 0-129,-4 2 129,-4-3-129,-5 1-129,-3 2-129,-10-4-129,-13 4-258,0 0-774,24-2-3096,-24 2-903,-11 0-129,-7 0-516</inkml:trace>
  <inkml:trace contextRef="#ctx0" brushRef="#br0" timeOffset="1875">491 1694 3225,'0'0'5160,"1"-15"-129,-1-8-258,0 23-2838,-8-47-516,8 18-387,-9-15-258,5 3-387,-3-5 0,3 3-129,2-3 0,1 9-129,-1 7 0,1 4-129,1 26 0,0-25 0,0 25 129,0 0-129,0 0 0,0 0-129,0 0 129,0 0-258,0 0-258,0 0 0,14 9-387,-14-9-516,0 0-645,0 0-1677,0 0-1290,0 0-258,0 0 130</inkml:trace>
  <inkml:trace contextRef="#ctx0" brushRef="#br0" timeOffset="2344">411 1073 4257,'0'0'4902,"0"0"-258,0 0-2322,0 0-645,0 0-387,0 0-387,19 0 0,-19 0-129,34 0 0,-15-4-258,10 4-129,-1 0 0,2 0-129,1 0-129,-1 0 129,-4 0-258,-3 0 258,-5 0-258,-5-2-258,-13 2 0,16-6-387,-16 6-903,0 0-3096,0 0-516,-12-17-258,12 17-258</inkml:trace>
  <inkml:trace contextRef="#ctx0" brushRef="#br0" timeOffset="2672">447 850 258,'0'0'4644,"0"0"387,0 0-258,8-21-2709,17 21-258,-25 0-516,39 0-387,-17-4-129,7 4-129,-1 0-258,3-2-129,-7-1-129,-4 3 0,-3-2-129,-17 2 129,21-4-129,-21 4 0,0 0-129,0 0 129,0 0-129,-12-14 0,-3 12-129,-6-5 0,-1 1 0,-5-1-129,3-2 258,1-3-129,0 1 258,4-3-129,0-1 129,19 15 129,-23-31-129,23 31 129,-15-35 0,14 14 258,1-2-258,0 3 387,7-2-258,7 1 0,1-2 129,7 6 0,4 0-258,0 7 258,2 2-129,2 3-129,-3 2-129,-3 3 129,-3 0-129,-4 0-129,0 3-516,-17-3-1161,16 0-2838,-16 0-516,0 0 0,0 0-516</inkml:trace>
  <inkml:trace contextRef="#ctx0" brushRef="#br0" timeOffset="3297">471 90 3225,'-12'30'3999,"12"-30"-387,-14 24-3096,14-24 129,-11 21-129,11-21 0,-3 27-129,3-27 258,0 31 0,0-31 129,11 30-129,-11-30 0,25 28 129,-25-28-129,35 16 129,-17-12-258,6 1-129,-4-5-129,2 0 0,-4 0 0,0-7 0,-18 7-129,20-23 0,-20 23-129,7-32 129,-7 13-129,-3-2 0,-8-2 0,-3 0 0,-2 5 0,-1 2 0,-3 1 0,1 7 0,-1-3-129,3 7 258,4 2-129,13 2 129,-21-4-129,21 4 129,0 0 0,0 0 258,0 0-258,0 0 129,0 0-129,17-13 129,-1 9 0,5 0 0,2 0 129,6 0-129,-1-2 0,5 1-129,-3-1 129,5 3 0,-1-5-129,1 3 0,-1-3-129,-1 6 129,0-4 0,2 4 0,-3 2 0,1 0 0,-2 6 129,-3 11-129,-3 0 0,-1 6 129,-4 2-129,-1 5 0,-9-6 0,0 5-129,-5 0-129,-5-4-129,1 8-387,-1-33-1419,-9 39-2580,-10-20-645,2 8-258,-8-7-387</inkml:trace>
  <inkml:trace contextRef="#ctx0" brushRef="#br0" timeOffset="4235">-10 1017 5934,'-1'21'5289,"1"-21"-387,0 0-258,0 0-3999,0 0 0,0 0-387,0 0-387,16 18-774,-16-18-2967,0 0-1032,15 9-129,-15-9-258</inkml:trace>
  <inkml:trace contextRef="#ctx0" brushRef="#br0" timeOffset="4579">34 1987 5676,'-19'2'5418,"19"-2"-516,0 0-258,0 0-3999,0 0-645,0 0-645,8 0-3225,-8 0-774,0 0-516,0 0 0</inkml:trace>
</inkml:ink>
</file>

<file path=ppt/ink/ink19.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6:01.46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146 5987 1935,'4'-13'1677,"-4"13"0,0 0-129,0 0-129,0-27-258,0 27 258,0-23-258,0 23-129,3-22-129,-3 22-258,0-33 0,2 12-129,-2-2-258,0 2 0,0-4 129,4 1-258,-4-5 0,1 6-129,1-4 129,-2 1-129,1 0 129,2-1 0,-3-4 0,0 4-129,0 0 129,0 0 0,0-4 0,0 6-129,0-4 129,0 4 0,0 0-129,0 1 129,0-6 129,0 5-129,-3-4 129,3 4-129,-1-5 0,1 3 129,-3-5-129,3-1 129,-4 0-258,3-4 258,0-5-387,1 3 258,-2-4-129,2-5 129,-1 2-258,1 1 129,-4-7 0,4 6 0,-1-1 129,-1 1 0,1-2-129,0 3 129,-2-5 0,3 4-129,-1-3 129,1 3-129,0-2 0,0-4 0,-2 4 129,2 0-129,-2 1 0,0 1-129,-3 3 258,4 1-129,-3 1 129,4 4-129,-3-5-129,3 5 258,0 0-258,0-1 129,0-4-129,0 4 129,0-2-129,0 0 129,0-3 0,0 2 0,0-5 0,0 0 0,0 3 0,0-9 0,-1 2 129,-1-4-129,2 2 129,0 1-129,0-1 129,0-3 0,-1 0-129,1 5 129,-3-2-129,3 1 129,0 0-129,0 3 258,0-5-387,0 5 258,0-3 0,0 1 129,0 2-258,0 3 129,0-3-129,0 0 0,0 3 0,0-1 0,0-2 129,0 0-129,0-1 0,-1-5 129,0 2-129,-1-2 0,1-4 129,1 4 0,-4 2-129,3-2 129,-1-2-129,1 6 0,-3-1 129,3 1-129,-1 2 129,0 3-129,-1-5 129,0 4-129,2 1-129,-1-5 258,-2 2-129,1 1 0,0-3 0,1 0 0,-1-1 0,2 0 0,-3-3 129,2 3-129,1 1 0,0-4 0,-1 2 0,2 0 0,-4 1 0,3-1 129,0 0-129,-1 7 0,1-3 129,-2 4-129,1 2 0,-1 3 129,-1 6-129,3 6 0,-2 2 129,2 6-129,1 19 129,-7-26 0,7 26 0,-5-19 0,5 19-129,0 0 129,0 0-129,-4-21 0,4 21 0,0 0 0,0 0 0,0 0 0,0 0-129,0 0-258,0 0-1161,0 0-3225,-8 11-516,8-11-129,0 0-516</inkml:trace>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7:20.296"/>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0 156 3354,'0'0'4386,"0"0"0,0 0-2322,14 0-258,-14 0-129,8 20-387,-8-20-387,5 44-129,-5-17-129,3 18 129,-3-6-258,2 11 0,-2-2-258,0 9 129,0-8-129,0 12 0,0-10-258,0-3 129,0-9 129,0 4-258,0-14 0,0-8-258,1-1 0,-1-20-258,2 21-645,-7-33-1935,5 12-1677,0-20-258,0 20-258</inkml:trace>
  <inkml:trace contextRef="#ctx0" brushRef="#br0" timeOffset="532">335 193 2322,'0'0'4515,"0"0"-129,0-17-1419,0 17-1032,0 0-387,24-16-387,-24 16-258,22-22-129,-13 1-129,11 10-129,-4-11 129,7 11-258,-5-5 0,8 4-129,-4 1 0,3 11-129,-5 0 0,-1 9 0,-6 11 0,-3 9 129,-5 6-258,-5 5 258,0 0-258,-7 6 129,-6-4-129,-4 1 0,-2-8 0,-2 0-129,2-11-129,-4-7 129,7 2-129,-2-17 129,18-2 0,-23 2-129,23-2 129,0 0 0,-7-13 0,7 13 129,0 0 0,15-20-129,0 4 258,3 11-129,2-1-129,2 6 258,2 0-258,-1 2 129,2 2 0,-5 12 0,-1 7 0,-5-2 0,-1 10 0,-4 2 0,-8-4 0,-1 4 0,0 6 0,-7-3 129,-6-2-129,-1 1 129,-4-6 0,0-8-129,-4 1 129,3-4-129,-2-6 0,0-8 0,3-2 129,0-2-129,2 0-129,16 0 0,-23-11-258,23 11-387,0 0-1677,-13-29-2193,13 29-258,0-20-258,0 20 130</inkml:trace>
  <inkml:trace contextRef="#ctx0" brushRef="#br0" timeOffset="1329">918 715 8643,'4'15'5289,"-4"-15"-387,6 39-1032,-6-39-2838,4 22 0,-4-22-387,0 0-129,7 23-129,-7-23 0,0 0-129,5 31 0,-5-31-258,0 0-129,0 0-258,0 0-258,7 21-1935,-7-21-2322,7-19-387,-7-5-258,7-1 0</inkml:trace>
  <inkml:trace contextRef="#ctx0" brushRef="#br0" timeOffset="1829">1556 18 5676,'0'0'4515,"0"0"0,0 0-1677,-8-2-1806,8 2-258,0 0-258,0 0 0,-24-4-129,24 4 129,-26 0 129,26 0-258,-32-9 129,15 9-129,-5 0 0,3 0-129,-5 0 129,4 0 0,-3 0-129,5 7-129,-1 1-129,4-2 129,0 4-129,15-10 0,-21 23 129,21-23-258,-16 22 258,16-22-129,-22 27 0,22-27 0,-13 25 0,13-25 0,-12 31 0,12-31 0,0 27 0,0-6 129,0-21-258,5 29 258,-5-29-129,8 31 0,-8-31 0,12 39 0,-12-39 129,13 29-129,-13-29-129,12 24 129,-12-24 0,13 27 0,-13-27 0,0 0 0,18 16-129,-18-16 129,0 0-129,23 0 129,-23 0-129,25-14 129,-6 8-129,4 4 129,1-10-129,5 10 129,1 0 0,-1-3 0,0 5 0,-1 0 0,-4 7 0,1-3-129,-7 6 129,1 7 0,-4 1 0,-1 3 0,-2-1 0,-2 11 0,-3-2 0,-3 3 0,-1 8 0,-3-4 129,0 0-129,-7 0 129,-9-1-129,-1-4 129,-5-10 0,-4 4 129,-4-9-129,-1 0 0,-3-9 0,4-1 0,-1-6 0,5 0 0,3 0-258,2 0 0,21 0-258,-31-23-387,31 23-1677,0 0-2451,0 0-129,-14-8-129,14 8-387</inkml:trace>
</inkml:ink>
</file>

<file path=ppt/ink/ink20.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06:10.43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156 9881 129,'-18'0'3741,"18"0"387,0 0-2064,0 0-129,0 0-516,0 0-258,0 0-129,0 0 0,0 0-258,0 0 0,21-4 129,-21 4-387,35-10 129,-18 1-258,11 7-129,-7-6 0,3-1 129,-1 1-258,-3-2 129,-3 1 0,-1 3-258,-16 6 129,20-10-129,-20 10 129,0 0-129,0 0 0,0 0 0,0 0 0,-10-16 0,10 16 0,-26-2 0,9 0 0,-2 2 0,-3 0 0,-1 0 0,0-2 0,0 2 0,3 0 0,0 0 0,2 0 0,4 0 0,14 0 0,-17 0 0,17 0 0,0 0 0,0 0 0,0 0 0,17-9 0,0 7 0,2 0 129,6-2-129,1 0 129,2 2-129,-2 0 129,2-1 0,-7 1 0,1-2-129,-6 2 129,-16 2-129,21-4 0,-21 4 129,0 0-129,0 0 0,0 0 0,0 0 0,-11-13 0,-3 11 0,-3 2 0,-5 0-129,-3 0 129,-3 0 0,4 0-129,-5 0 129,5 0 0,3 2 0,2 3-129,4-1 129,15-4 0,-17 0 0,17 0 0,0 0 0,0 0 0,12 6 0,7-6 0,3 0 129,4 0-129,6 0 129,-2 0-129,1 0 129,-1 0-129,-3-2 129,-6 2-129,-4-2 0,-17 2 129,22-4-129,-22 4 0,0 0 0,0 0 0,0 0 0,-13-23 0,-4 11 0,0 2-129,-3-3 129,-5-1-258,-1-3 258,0 0-258,0 3 258,2 2-258,4 4 129,5-3 129,15 11 0,-18-10 0,18 10 0,0 0 0,7-4 129,8 2 129,6-1-129,-1-3 0,7 2 0,1-4 129,1-1-129,-3-1 0,-1 0 0,-6 0-129,-3 2 129,-16 8-129,18-19 129,-18 19-129,0 0 0,0-23 0,0 23 0,-17-19 129,4 9-129,-5-2 0,-4 6-129,-3-5 129,2 3 0,2 2-129,-1-3 129,5 5 0,2 0 0,15 4 0,-19-6 0,19 6 0,0 0 0,0 0 0,19-4 0,-4 0 0,7 1 129,1-3-129,3 0 129,-1-2 129,1-2-129,-6 0 0,-1 3-129,-4-3 129,-15 10-129,15-17 0,-15 17 0,0 0 129,0-25-258,0 25 258,-22-20-129,5 10 0,0-5 0,-5 5-129,0-3 258,-2 3-129,4-1-129,-1 3 129,2-2 0,5 5 0,14 5 0,-16-13 0,16 13-129,0 0 129,2-19 0,-2 19 129,21-15-129,-4 5 0,0 6 0,3-5 129,0-3 0,-3 4-129,-1-2 0,-16 10 129,23-23-129,-23 23 129,10-29-129,-10 29 0,-1-27 0,1 27 0,-17-22 129,3 7-129,-3 7 0,-3 0 0,-4-3 0,-1 1 0,-3 1 0,5 1 0,1-2-129,2 3 129,3 2 0,17 5 0,0 0 0,0 0 0,0 0 0,11-17 0,8 17 129,3-6 0,4 2-129,3 2 258,-1-7-129,-4-3 0,-1 4 0,-3-9-129,-4 1 129,-16 16-129,20-27 129,-20 27-258,1-29 258,-1 29-129,-7-27 0,7 27 0,-24-16 0,4 3 0,-3 5-129,-4 0 129,-3-1-129,3 3 129,-2-2 0,5 4-129,0-3 0,5 3 0,19 4 129,-19-8 0,19 8 0,0 0 0,9 0-129,6-2 258,3 0-129,6-1 129,2 1-129,-2-2 129,1-1 0,-3-3 0,-1 1-129,-8-3 129,2-3-129,-15 13 129,9-27-129,-9 27 0,0-30 0,0 30 0,-17-27 129,1 18-129,-3 1 0,-5 2 0,-2 0 0,-1 1 0,1 1-129,1-2 129,1 2 129,6 0-129,4-1 0,14 5 0,-13-11 0,13 11 0,0 0 0,0 0 0,19-11-129,-2 7 0,7 2 258,0 0-129,5 0 0,1-2 0,-3-5 0,0 1 0,-4-6 258,-6 3-129,-4-6 0,-13 17-129,16-30 129,-16 30-129,1-27 129,-1 27 0,-8-19-258,8 19 129,-27-21 0,9 14 0,-3-1 0,-3-3 0,-1 3-129,1 1 129,1-5 0,5 6-129,18 6 129,-23-11 0,23 11-129,0 0 129,0 0 0,0 0 0,22-6 0,-4 4 0,2 0 129,3-2-129,-1-1 129,1-3-129,-1 4 0,-4-3 129,-4-2-129,-14 9 0,19-25 0,-19 25 0,1-21 0,-1 21 129,-8-23-258,8 23 129,-26-24 0,8 14 0,-4-3 0,-2-1 0,-3 3 0,3-1 0,-1-3 0,4 6 0,5-2 0,16 11 0,-21-19 0,21 19 0,0 0 0,7-14 0,9 8 0,1 1 129,3 1-129,4-4 0,3 0 0,-1-3 129,0 0-129,-5 0 0,-1-1 0,-4-3 0,-16 15 0,18-25 0,-18 25 0,3-25 0,-3 25 0,-3-28 0,3 28-129,-24-21 129,8 6 0,-5-2 0,-2 3-129,-3 0 129,-2-5 0,5 9-129,-1-5 129,5 7 0,3-2 0,16 10-129,0 0 129,-5-19-129,13 17 129,7-4 129,9-2-129,3-2 0,0-1 0,5-3 129,-4-1-129,-1 0 129,-4-2-129,-3 0 0,-5-2 0,-15 19 129,19-35-129,-19 35 0,0-27 0,0 27 0,-7-29 0,7 29 0,-30-27 0,12 15 0,-6 1 0,-1-1 0,-1 4 0,4 4 129,0-4-258,4 3 129,2 5 0,16 0 129,-18-6-258,18 6 129,0 0 0,0 0 0,17-12 0,-2 8 0,5-5 0,4 5 129,2-2-129,0-5 129,-3 1-129,-1 0 129,-3 0-129,-2-3 0,-17 13 129,19-25-129,-19 25 0,3-29 0,-3 29 0,-3-32 0,-6 13 0,-7 0-129,-2 5 129,-4-5 0,-3 1 0,-1 1-129,1 1 129,-1 1-129,5 7 129,2-3 0,4 3 0,15 8 0,0 0 0,0 0-129,0 0 129,8-18 0,7 12 0,7 2 129,1-5-129,-1 1 0,2 0 0,-2-3 129,-4-1-129,-1-5 129,-17 17-129,21-33 0,-17 15 129,-3-3-129,-1 0 0,-6-1-129,-3 3 129,-8 0 0,0-2 0,-8 5 0,2 2 0,-1 0 0,1 1 0,-2 3 0,3 1 0,5-1 0,2 8-129,15 2 129,0 0 0,0 0 0,0 0 0,9-19-129,6 15 258,6 0-129,2-6 0,-3 2 0,1-5 0,-2-3 0,-5-7 129,0-2-129,-4-2 0,-7-4 0,-1 2 129,-2 1-129,-2-6 0,-8 5 0,0 5 0,-6 5 0,-2 0 0,-5 3 0,-3 1 0,3 2-129,-3 5 129,4 3 0,2-1 0,5-1 0,0 5-129,15 2 258,0 0-129,0 0 0,0 0 0,14 0 129,2 0-129,7 2 0,3-2 0,2 0 129,2 0-258,-1-2 129,-7-8 0,1-5 0,-7-2 129,-6-3-129,-3 2 0,-5-3 129,-2-4-129,0 6 129,-5 0-129,5 19 0,-28-30 0,10 15 0,-4 1 0,0-3-129,-2 5 0,-1-4 129,2 5 0,3-7-129,1 11 0,19 7 129,-21-27-129,21 27 0,0 0 129,0-21 0,0 21 0,15-15 129,6 2-129,-4 3 0,5 1 129,-1-3-129,1 1 129,-1-5-129,-2 1 0,-8-3 0,-11 18 0,16-27 129,-16 8-129,0 19 0,-1-31 0,1 31 0,-22-26 0,7 15 0,-6-1 0,-1-5 0,-5 5 0,3-3 0,1 3 0,-1 0 0,5 2 0,3-3 0,16 13-129,-16-10 129,16 10 0,0 0 0,0 0 0,16 0 0,-2 0 0,3 2 0,4-2 0,0 0 0,-1 0 0,-2-2 0,0-3 129,-18 5-129,24-18 0,-24 18 0,6-24 0,-6 24 0,0-30 0,0 30 0,-22-31 0,5 16 0,-1 1 0,1 2 0,-5-2 0,-1 1 0,-1 3 0,3-1 0,1 3-129,7 0 129,13 8 0,-19-9 129,19 9-129,0 0 0,0 0 0,21-11 0,-3 11 0,1-5 0,5 1 129,1-6-258,-2-1 129,1 1 0,-2-5 0,-4 1 0,-2-3 0,-16 17 0,14-32 0,-11 13 0,-3 0 0,0 19 129,-11-29-258,-3 11 129,-3 1 0,0 1 0,-1-1 0,-7 2 0,0-1 0,-1 4-129,0-7 129,6 9 0,-2 1 0,4 1 0,18 8-129,-17-12 129,17 12 0,0 0 0,9-2 0,5 2 0,3 0 0,2 0 129,-2 0-129,2-5 0,1-1 0,-5 0 0,0-2 0,-15 8 0,14-20 0,-14 20 0,3-23 0,-3 23 0,-7-28 0,7 28 129,-21-26-129,21 26 0,-30-31 0,15 18 0,-2 1 0,17 12 0,-26-17 0,26 17-129,-20-14 0,20 14 129,0 0 0,0 0 0,0 0 0,20-18 0,-3 14 129,3 2-129,3-7 129,0 1-129,1 0 0,-4-1 0,3-5 0,-5 3 0,-4-3 0,-14 14 0,15-31 0,-15 31 0,4-31 129,-4 10-129,0 21 0,-23-35 0,8 19 129,0-3-129,-7 0 0,3 0 0,-2 6 0,1-2 0,2 1 0,18 14-129,-24-21 129,24 21 0,0 0 0,0 0-129,0 0 129,0 0 0,8-11 0,9 11 129,1 0-129,3 0 0,0-2 0,1 0 0,1-4 0,-4 2 129,-5-5-129,-14 9-129,20-24 129,-20 24 0,5-33 0,-5 33 0,-2-36 129,-9 12-258,-4 5 129,-2-3 0,-6-4 0,3 7 0,-4-4 0,1 2 0,2 0 0,2 4-129,5 1 129,14 16 0,0 0-129,-12-25 258,12 25-258,0 0 129,21-10 0,-1 8 129,5 0-129,-1-2 129,2-7 0,3 7 0,-3-2-129,-1-5 0,-5 2 129,-5-4-129,-4-5 0,-3-3-129,-6-2 0,-1-3 129,-1-2 0,-2 1 0,-10-2 0,-2 1 0,-2 1 0,-3 4 129,-2 1-129,0-1 0,-3 2-129,7 6 129,0-1 0,17 16-129,-18-18 129,18 18 0,0 0-129,0 0 258,24-9-129,-5 9 0,6-2 0,1 0 129,1 0-129,3-4 0,-5 0 129,-4-5-129,-3-3 0,-3-3 0,-15 17 129,15-33-129,-12 15 0,-3-1 0,0-2-129,-8 2 258,-4 1-258,-3-2 0,-4-5 0,-4 4 0,2-1 129,-2-3-258,0 2 258,9 2-258,1 0 387,13 21-129,-9-22-129,9 22 129,0 0 0,17-6 0,-3 6 0,3 0 0,0 4 0,1-4 0,-5 0 0,2 0 129,-15 0-129,23-19 0,-23 19-129,9-31 258,-9 10-129,0 1 0,-3-3 0,-4 0 0,-5-6-129,-5 1 129,-1-8 0,-2 2 0,-3-2-129,2 1 129,2 2 0,-1 0 0,3 8-129,9 2 129,8 23 0,-2-22 0,2 22 129,17-9-129,-2 9 129,5 3-129,1 3 0,2 0 0,-1-6 129,-3 0-129,-4 0-129,-15 0 129,21-8 129,-21 8-129,9-34 0,-9 16 0,-1-3 0,-7-1 129,-2-3-129,-5-3 0,0 0-129,-6 3 129,-1-4 0,-1-2 0,0 7-129,3-4 129,2 3 0,2 7 0,2 4 0,14 14 0,-9-21 0,9 21 0,8-2 129,-8 2-129,27 0 0,-10 6 0,5-6-129,-1 0 129,1-2 129,-5-6-129,-17 8 0,25-27 0,-20 6 0,-1 1 0,-4-1 0,0 0 129,-8-2-129,-5-1 0,0-1 0,-5 0 0,-1-2 129,-1 3-129,-2-1 129,6 4-129,-3 4 129,8-4-129,11 21 0,-16-22 0,16 22 0,0 0 0,8-8-129,-8 8 258,25-2-129,-25 2 0,27-15 129,-12 7-129,-1-7 0,-14 15 0,17-34 0,-13 7-129,-3 6 129,-1 0 0,0-1-129,-5-1 129,-5 0 0,-3-6 0,-4 3-129,-2 1 258,1-5-129,1 3 0,2 3 0,0 3 0,6 3-129,9 18 129,-6-23 0,6 23 129,9-3-129,-9 3 0,24 0 0,-7 0 0,-1 0 0,1 0 129,1 0 0,-18 0-129,21-15 0,-21 15 0,11-25 0,-11 25 0,0-38 0,-4 17-129,-5-3 129,-2-3-129,-3-2 258,2 3-129,-4-4 0,3 5 0,-1 7 0,14 18 0,-17-29 0,17 29 0,-3-18 0,3 18 0,0 0 0,10-11 0,-10 11 0,16-8-129,-16 8 129,17-11-129,-17 11 129,13-10 129,-13 10-258,0 0 258,12-26-129,-12 26 129,0-21-129,0 21 129,-6-25 0,6 25-129,-11-29 0,11 29 0,-11-20 0,11 20-129,0 0 129,0 0-129,-4-19 129,4 19 0,0 0 0,0 0 0,0 0 0,0 0 0,10-15 0,-10 15 0,0 0 0,7-27 0,-7 27 0,0-21 0,0 21 0,0-24 0,0 24 0,0-23 0,0 23 0,0-19 0,0 19-129,0 0 129,2-18 0,-2 18 0,0 0 0,20-24 0,-20 24 0,14-19 0,-14 19 0,8-25 129,-8 25-129,5-23 0,-5 23 0,0-26 0,0 26 0,-10-32-129,10 32 129,-19-35-129,10 16 129,-1-1 0,-1 1 0,5 1 0,6 18 129,-14-30-129,14 30 129,0-19-129,0 19-129,0 0 129,11-13 0,-11 13 0,22-10 0,-22 10 0,25-13 0,-25 13 0,22-21 0,-22 21 0,17-25 129,-17 25-129,4-24 0,-4 24 0,0-33 129,0 33-129,-10-32 0,10 32 0,-14-30 0,14 30 0,-10-31-129,10 31 129,0-23 0,0 23 0,2-23 0,-2 23 129,13-20-129,-13 20 0,18-25 129,-18 25-129,16-21 0,-16 21 0,15-15 0,-15 15-258,0 0-387,23 0-2967,-23 0-1677,0 0-516,-10-32-387,10 32-129</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7:29.062"/>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482 1282 3354,'0'0'4773,"0"0"-516,0-25-2451,0 25-516,0 0 0,0 19-387,0-19 129,-7 30-258,7-30 0,-19 45-129,2-20 0,7 16 0,-10-5-129,7 13-129,-12-8 0,8 16 0,-11-12-129,8 9 0,-4-2 0,0 2 0,1 3-258,2-10 129,-1 1-258,3-5 258,2-1-129,3-9-129,1-6 0,13-27-258,-16 33-129,16-33-516,0 0-1290,0 0-2064,0 0-645,-8-20-516,8-1 129</inkml:trace>
  <inkml:trace contextRef="#ctx0" brushRef="#br0" timeOffset="531">75 1591 4902,'0'0'5160,"0"0"-516,0 0-903,-6 17-2580,6-17-387,0 33 0,0-33 0,0 44-129,0-21-129,0 8 129,-1-3-258,1 10 258,-7-11-258,7 7 0,-5-2-129,4 4-129,-3-7 129,4 6-258,0-6 129,0 3-129,0-10 129,0 3-129,0-4 129,0-21-129,7 21 0,-7-21 129,0 0 0,23 6-129,-23-6 0,26-4 129,-9-2-129,2 2 0,0-3 0,2-5 0,5 10 0,0 2 0,2 0 129,1 0-258,-3 4 258,4 0-258,-1 0 0,-6-2-258,1 3 0,-24-5-387,31 0-1161,-31 0-2838,0 0-645,0 0-258,0-19-129</inkml:trace>
  <inkml:trace contextRef="#ctx0" brushRef="#br0" timeOffset="1516">0 301 129,'0'0'4644,"0"0"0,0-25-129,-1 3-2967,1 22-129,11-23-258,9 18-129,-8-17-129,15 12-129,-6-9-129,10 11 129,-5-12-387,10 17 0,-5-5-129,3 5 0,-6 3-258,-1 9 258,-9 7-258,-4 3 0,-5 12 129,-8-2-129,-1 1 129,-9 8-129,-5 3 0,-2 0 129,-4 2-129,-3 6 129,-3-8-129,-3 6 129,2-1-129,-1-4 0,4-5 0,0-6 0,3-6 0,5-2 0,16-23 0,-22 29 0,22-29 0,0 0 0,0 0 0,0 0 0,9 4 258,5-4-258,4 0 129,5 0 129,0-2-129,4 2 0,1 0 129,3 0-129,-2 0 0,0 0 0,-1 2-129,-8 3 0,0-5 129,-4 0-129,-16 0-129,16 0 129,-16 0-258,0 0-258,0 0-516,0 0-2064,0 0-1935,0 0-258,0 0-516</inkml:trace>
  <inkml:trace contextRef="#ctx0" brushRef="#br0" timeOffset="2219">712 698 4386,'0'0'5418,"0"0"0,0 0-645,0 23-2709,0-23-1419,0 21 0,0-21-258,0 0-129,0 27-129,0-27 0,0 0-129,-3 27 0,3-27-387,0 0-516,0 0-1935,0 0-1935,0 0-516,0 0-516</inkml:trace>
  <inkml:trace contextRef="#ctx0" brushRef="#br0" timeOffset="2734">920 167 3483,'1'-34'4773,"-1"34"0,25 0-2451,-22-20-645,20 18-516,-23 2-129,37-23-258,-15 2-129,10 19 0,-5-13 0,8 15-258,-6-2-129,-1 2 0,-4 4-129,-6 15 0,-5 8-129,-8 0 0,-5 6 129,-5 5 0,-12-1 0,-2 3 0,-5-3 0,1 1 0,-5-8 0,4-8-129,0 0 0,4 1 0,3-7 0,17-16-129,-25 15 0,25-15 0,0 0 0,0 0 0,0 0 0,0-19-129,0 19 129,22-27 0,-2 17 129,2 2-129,4-2 129,6 8 0,-1 2 0,3 2 0,-1 16 0,-4 1 0,-3 1 0,-3-3 0,-9 16 0,-5 0 129,-6-3 129,-3 3 0,-5 0-129,-5-4 0,-7-4 129,0 4-129,-4-6 0,1-8-129,-1 1 0,-4-9 0,2 0-129,-2-7 0,7 2 0,-4-2-258,22 0-129,-35-14-774,35 14-1548,0 0-2322,-14-20 0,14 20-516</inkml:trace>
  <inkml:trace contextRef="#ctx0" brushRef="#br0" timeOffset="3547">1917 27 1419,'6'-27'4515,"-6"27"516,0 0-387,0 0-3225,0 0 0,0 0-516,-4 11-258,4-11 0,-29 19 0,12-11 0,-9-2-258,5 4-129,-8-5 0,6 1-129,-4-4 0,1 8 0,-2-6 0,7-4-129,-2 0 0,4 7 129,3-7-129,16 0 0,-24 4 129,24-4-129,-19 4 0,19-4 129,0 0-129,-18 27 129,18-27-129,-11 31 0,4-6 129,2-2-129,0 6 129,2 2-129,-2 1 129,4-1-129,-1-1 129,2 2-129,0-32 0,2 29 258,-2-29-258,16 23 0,-16-23 0,26 2 0,-7-2 0,1-9 0,4 1 0,4 2 0,4 2 0,-2-5 0,2 4 0,4 2 0,-2 3 0,-2 0 0,-2 0-258,-2 15 516,-5-9-258,-3 8 0,-5 6 0,-7 4 0,-3 1 0,-5 8 129,-3 0 0,-9-6 0,-7 7 129,-1 3-129,-6-6 0,-1-6 0,-2-7 0,-1 2 0,-1-8 0,2-4-129,0-1-129,2 3 129,3-10-258,-4 0-387,28 0-1032,-39 6-3225,39-6-387,-22 0-387,22 0-129</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7:33.796"/>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357 1251 1419,'36'-52'3870,"-14"29"-645,-4 10-1032,-9-9-129,10 17-387,-18-15-129,-1 20-129,0 0-258,0 0-258,0 0-129,0 31-129,-13-10-129,3 19 129,-9-1-387,4 15 258,-7-4-258,0 15 129,-2-10 0,0 12 0,-4-9 129,7 6-387,-4-7 258,4-3-258,-1-9 129,3-2-129,2-7-129,4-9 129,-1-4-129,2-2 0,12-21-129,-19 13 0,19-13-387,0 0-387,0 0-774,0 0-1935,0 0-1419,-7-11-387,7 11-387</inkml:trace>
  <inkml:trace contextRef="#ctx0" brushRef="#br0" timeOffset="563">30 1471 1161,'0'0'4515,"0"0"258,0 0-516,15 8-2709,-15-8-258,0 0-258,-2 25-258,2-2-129,0-23 0,-3 38-129,-2-15 258,5 10-129,-6-2-129,5 11-129,-7-8 129,5 2-258,-4-4 258,6 4-258,-5-9 0,5 1-258,1-28 258,-2 33-129,2-33 0,0 23-129,0-23 129,0 0-129,0 20 129,0-20-129,0 0 0,0 0 0,20 0 0,-20 0 0,26 0 0,-10-2-129,0-3 129,5 0 0,3 3 0,3 2 129,3-2-129,3 0 0,0 2 0,2 0 129,-3 0-258,1 0 129,-6 0 0,-5 0 0,-5 2-129,-17-2 258,20 2-129,-20-2 0,0 0-129,0 0-258,0 0-387,0 0-1548,0 0-2709,4-11-129,-4 11-645,0 0 258</inkml:trace>
  <inkml:trace contextRef="#ctx0" brushRef="#br0" timeOffset="1625">300 245 2322,'-2'-23'4644,"2"23"129,0 0-2451,0 0-516,0 0-258,0 0-516,-16 3-129,16 19-129,0-22 0,-13 50-129,-1-29 129,10 17-258,-9-9-129,7 14 129,-7-12 0,10 13 0,-4-11-258,7 4 0,0-5 0,9 1-129,2-10 0,11-11 0,1 1-129,5-7 129,6-6-129,-1 0 129,6-11-129,2-11 0,-2-3 0,-3 2-129,-4-6 129,-2-12-129,-4 3 0,-6-3 0,-6-6-129,-6 2 258,-5-1-129,-3 5 129,-3-1-129,-7 7 258,-9 6-258,-3 9 387,-5 6-129,0 0-129,-4 10 0,0 4 129,-4 0-129,-1 14 129,6-1-129,0 1-129,-2 1 258,6 13-258,3-12 258,3 4-387,4 1 387,16-21-258,-16 40-129,16-40 0,0 37-387,0-37-129,6 35-903,-6-35-1806,0 0-1806,29 14-129,-10-11-129</inkml:trace>
  <inkml:trace contextRef="#ctx0" brushRef="#br0" timeOffset="2391">858 569 4902,'0'0'5289,"0"24"0,0-24-645,0 0-3483,0 28-129,0-28-258,0 27-258,0-27 0,-1 19 0,1-19-258,0 0 0,0 27-258,0-27-129,0 0-258,0 0-645,8 15-1548,-8-15-2322,3-15-387,-3 15-516</inkml:trace>
  <inkml:trace contextRef="#ctx0" brushRef="#br0" timeOffset="2782">1232 87 2193,'0'0'5289,"5"15"-387,-5-15 129,-3 25-3096,8 10-774,-5-10 0,2 17-387,-2-10 0,6 13-258,-3-6 129,1 6-258,-4-7 0,4 8 0,-4-13-129,0-1-129,0-2 0,0-3 0,0-5-258,0-22 129,0 28-258,0-28-129,0 0-258,0 0-516,0 0-1548,0 0-2193,0 0-387,10-12-387</inkml:trace>
  <inkml:trace contextRef="#ctx0" brushRef="#br0" timeOffset="3235">1966 0 903,'0'0'4902,"0"0"-258,0 0 0,-20 8-3483,20-8-258,-21 13-258,21-13 0,-31 4-258,17 0 0,-10-4 129,3 0 0,-5 0-129,5-4 0,-8-4 0,2 5-129,-3-3 0,4 4 0,-2 0-129,4 2 129,-1 0 129,7 0-258,-3 8 0,21-8 0,-24 25 0,24-25 0,-19 34 0,15-11-129,-3-3 0,2 3 129,1 4 0,1 0-258,0 2 387,3 3-258,0-5 258,0-2 0,0-1-129,6-3-129,-6-21 129,16 31-129,-16-31 0,20 19 0,-3-15-129,4 1 0,0-5-129,5 0 258,3 0-129,1 0 0,5-3 0,-2-1 129,3 0-387,-2 2 387,-1 2 0,2 0 0,-5 0 0,-3 4 0,-2 2 0,-5 6 0,-3 3 258,-17-15-258,22 35 0,-18-8 129,-1 0-129,-3 0 129,-3-2-129,-7 4 258,-6-6 0,-2 6-129,-7-10 129,-1-6-129,-4 3 0,-2-3 0,-2 3 0,2-9-129,-1-1 129,4 2-258,6-2-258,-10-12-645,33 6-3483,-27-10-645,12-5-387,15 15-258</inkml:trace>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8:06.500"/>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61 266 3483,'0'0'4644,"0"0"-516,-16-2-1806,16 2-645,0 0-129,-10 34-387,10-34-258,-10 54 0,0-32-129,10 28 0,-8-13-129,8 17 129,-6-14-258,6 8 129,3-9-258,7-2-129,0-7 0,7-5-129,5-9 0,4-10-129,3-4 0,1-2 0,4-6 0,1-10 129,-1-4-129,2-7 0,-5-3 129,-2-6-129,-2-3-129,-7 4 129,-3-9-129,-7-10 129,-2 4-129,-8-1 0,0 3 129,-10 1 0,-8 6 0,0 0 0,-4 12 0,-4 16 129,-3 3-129,2 6 129,-6 4-129,4 8 129,-3 5-129,3 7 0,2 5 0,1 0 0,4 0 0,2-3-258,10 6-129,-6-11-258,16 26-1032,-13-22-2838,13 4-645,0-25 0,9 33-258</inkml:trace>
  <inkml:trace contextRef="#ctx0" brushRef="#br0" timeOffset="687">648 666 8256,'5'23'5289,"-5"-23"-129,0 20-387,0-20-3999,6 22-129,-6-22-258,6 21-387,-6-21 0,0 0-129,0 0 0,0 0-516,0 0-258,19 18-2193,-19-18-1677,0 0-129,3-12-645,-3 12 388</inkml:trace>
  <inkml:trace contextRef="#ctx0" brushRef="#br0" timeOffset="1015">965 162 3999,'0'0'5031,"0"0"-129,0 0-129,20 11-3225,-20-11-387,1 60 0,-1-29-516,0 19 0,0-5-129,0 9 129,0-6-258,0-6-129,0-1 0,0-5-258,0-7-129,0-29-258,3 33-387,-3-33-1161,0 0-2838,0 0-129,20-21-516,-14-4-258</inkml:trace>
  <inkml:trace contextRef="#ctx0" brushRef="#br0" timeOffset="1328">1574 0 5547,'26'0'5289,"-26"0"-258,7 23-387,-17-21-3483,7 18-129,-11-13-516,14-7 0,-25 27-387,25-27 129,-33 15-129,14-7 0,-4-8 129,3 4-258,-2-4 0,1 0 0,-4 0 0,4 5 0,1-5 0,1 0 0,0 0 0,3 4 129,16-4-129,-29 18 0,29-18 0,-24 27 129,24-27 0,-19 36 0,11-11-129,3 0 129,0-3 0,5 8 0,0-5-129,0-25 0,17 24 0,-17-24 129,26 21-258,-9-19 129,5-2 0,-2 0 0,4-2 0,4-7 0,-2 7 0,5 2 0,1-10 129,1 4-129,0 6 0,0 0 0,-1 2 0,-3 5 0,-3 7 0,-3-4 0,-6 11 0,-5 6-129,-5 4 129,-7-4 129,0 10-129,-10 1 129,-7-3 0,-5 0 0,-5-3 0,-1-5 0,-4-7 0,1-1-258,1-6-129,-4-8-258,13 12-1419,-9-17-2967,9 0-258,-2-4-258,6-2-258</inkml:trace>
  <inkml:trace contextRef="#ctx0" brushRef="#br0" timeOffset="2296">697 941 3870,'0'0'5418,"-9"-19"-387,9 19-258,0 0-2709,0 0-387,0 0-645,4 19-129,-4-19 0,18 31-258,-11-12 0,10 8-258,-3-2 129,5-5-129,-3 5 0,3 9-129,-1-7-129,1 0 0,-1-2 0,-3-2 0,-2-3-129,-3 5 0,-10-25 0,16 23 129,-16-23-258,0 0 0,12 20-129,-12-20-129,0 0-516,0 0-387,0 0-3096,10-16-774,-10 16-387,0 0-258</inkml:trace>
  <inkml:trace contextRef="#ctx0" brushRef="#br0" timeOffset="2906">603 1188 6063,'0'0'5031,"0"0"-129,0 0-645,0 0-2967,17 20-258,-17-20-387,16 7 129,-16-7 0,22 14-129,-22-14 0,29 19-129,-29-19-129,34 23 0,-15-13-129,4 5 0,1-1-129,-1 3 0,0-7 0,1-1-129,0 5 0,-2-6 129,-1-1-129,1-3 0,-3-2 0,-5-2 0,2 6 129,-16-6-129,21 0 0,-21 0 0,18 4 0,-18-4-129,0 0 129,18 2 129,-18-2-258,0 0 129,19-6 129,-19 6-129,0 0 0,13-25 0,-13 25 0,9-27-129,-9 27 129,7-27 0,-7 27 0,9-27-129,-2 6 129,-7 21 0,11-36 0,-3 13 0,-3 1 0,2-1 0,-7 23 0,12-32-129,-12 32 129,9-27 129,-9 27-258,0 0 129,0 0-129,8-19-129,-8 19 0,0 0-387,0 0-774,0 0-3483,0 0-129,0 0-258,0 0-516</inkml:trace>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8:01.531"/>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121 278 3999,'0'0'4515,"0"-18"0,0 18-2451,0 0-387,4-21-387,12 21-129,-16 0-387,28-13-129,-28 13 0,37-8 0,-18-2-258,7 10 0,-4 0-129,3 4 0,-4 4-129,0 7 0,-5 1-129,-4 7 0,-9 4 129,-3 2-129,-3 7 0,-10 5 129,-9 2 129,-1 4-258,-6-4 129,0 0-129,-1 0 129,-3 0-129,3-6 129,-4-4-129,6-2 0,3-6 0,2 2-129,4-8 258,19-19-129,-23 27 0,23-27-129,0 0 129,-7 25 0,7-25 0,0 0 129,16 0-129,-2 0 0,6-5 0,5-2 258,4 5-258,5-5 0,1 7 129,5-2-129,-2 2 0,-1 0 129,-3 4-129,-6 3 0,-3-5 0,-5 1-129,-20-3-258,20 11 0,-20-11-774,0 0-3483,0 0-129,0 0-258,2-11-387</inkml:trace>
  <inkml:trace contextRef="#ctx0" brushRef="#br0" timeOffset="656">754 741 8514,'9'23'5289,"-9"-23"-258,7 23-645,-7-23-3741,0 0-258,3 25 0,-3-25-387,0 0-387,0 0-258,3 19-645,-3-19-2322,-9-2-1290,9 2-258,0 0-258</inkml:trace>
  <inkml:trace contextRef="#ctx0" brushRef="#br0" timeOffset="1140">999 206 258,'13'-21'4386,"6"-4"129,-2 17-258,4 6-2322,-21 2-645,37-23 0,-20 9-387,11 14-129,-12-5 0,8 8 0,-24-3 0,32 32-258,-28-12 0,5 16-258,-9-4 129,-3 7-129,-11-4-129,-5 3 0,-3-1 0,-4-6-129,0-1 0,0-6-129,2-1-258,1-19 129,23-4 0,-32 12-129,32-12-129,0 0-129,0 0 0,0-25 0,10 14 129,-10 11-129,35-16 129,-17 2 0,10 10 129,-5-2 0,6 6 387,-2 0 129,1 0 0,0 8 129,-4 3 0,-1 7 387,-8 5 0,0 13-258,-12-11 129,0 11-129,-5-2 258,-6 9-129,-11-11 0,2 7-387,-9-15 129,2 4-129,-4-4 0,0 1 0,-1-3-129,1-8-129,3 4-258,-4-18-645,29 0-1806,-27 11-1806,27-11-387,-22-16 0</inkml:trace>
  <inkml:trace contextRef="#ctx0" brushRef="#br0" timeOffset="1890">1868 0 2967,'0'0'5160,"0"0"-258,0 0-387,0 0-2709,0 23-645,0-23-258,-16 23-129,0-17-258,0 10-129,-9-7-129,4 3-129,-5-10 0,1 3-129,-1-3 129,0-2-129,3 0 0,5 0 129,-1-5-129,2 3 0,1 2 0,16 0 0,-20 13 0,20-13 0,-16 23-129,10-3 258,6-20-129,-16 38 0,9-17 0,7-21 0,-12 33 0,5-10 0,7-23 0,-1 29-129,1-29 129,0 25 0,0-25 0,0 0 0,20 21 0,-20-21 0,24 6 0,-8-6 0,3 0 0,3 0 0,-1-2 129,7 0-129,-1 0 0,0 0 0,2 2 0,-3 0 0,-4 8 0,-1 6 0,-3 2 0,-18-16 129,19 43-129,-18-14 258,-1 3-129,-10 2 258,-7-5 0,-4 7-387,-7-4 387,-1-5-258,-3-2 129,-4-2-387,6-4 0,-6-11-516,11 17-1032,-12-25-2967,12 4-516,-1-4-129,2 0-516</inkml:trace>
  <inkml:trace contextRef="#ctx0" brushRef="#br0" timeOffset="3000">653 1111 1032,'16'-11'4902,"-16"11"129,0 0-258,0 0-1806,19 32-1290,-19-32-387,3 45-258,-3-16-258,1 21-129,-1-12 129,0 17-387,0-13 0,0 10-129,0-9 0,0 7 0,0-14-129,0-5 0,0 0-129,0-12 0,0 2-129,0-21 0,-1 24-129,1-24-258,0 0-387,0 0-1548,0 0-2451,-15 3-258,15-3-129,0 0-258</inkml:trace>
  <inkml:trace contextRef="#ctx0" brushRef="#br0" timeOffset="3500">480 1453 2580,'0'0'4902,"0"0"-258,0 0 129,0 0-3096,12 9-387,-12-9-129,0 0-129,16 20-129,-3 3 0,-13-23 0,20 31-258,-13-10-258,9 4 129,-6 0-258,4 2 0,-2-8-129,1 2 0,0 1 0,0 5 0,-13-27 0,21 32 0,-21-32-129,18 25 129,-18-25-129,17 18 129,-17-18-129,14 9 0,-14-9 0,16 5 129,-16-5-129,0 0 0,21-8 0,-21 8 0,15-19 0,-15 19 0,19-39 0,-19 39 129,25-38-129,-25 38 0,31-41 0,-12 18 0,1 3 0,2 3 0,3-2 0,-4-1-129,1-7 258,1 10-129,-4 7 0,-4-1-129,-15 11 258,22-21-129,-22 21-129,0 0 129,0 0-258,0 0-129,0 0-387,0 0-774,0 0-3612,0 0 0,0 0-258,0 0-516</inkml:trace>
</inkml:ink>
</file>

<file path=ppt/ink/ink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8:48.203"/>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51 152 3225,'0'0'5031,"0"0"-258,0 0-1290,0 0-1935,0 0-129,18-23-516,-8 0-258,12 13-129,-4-9 129,16 5-258,-5-6 129,10 10-258,-3 4 129,3 6-129,-6 9 0,2 13 129,-8 4-258,-7 13 129,-9 6-129,-11 7 0,-2-2-129,-17 6 129,-7-7-129,-6 1 129,-7-11 0,-4-1-258,3-5 129,1-6 0,1-9 129,5-4-129,5-5 0,9-7 0,19-2-129,-18 0 129,18 0 0,3-18-129,-3 18 129,31-27 0,0 15-129,3 3 129,5 3 0,2 3 0,1 3 0,0 7 129,-2 6-258,-4 8 258,-7 8 0,-4 3-129,-8 14 258,-7 0-258,-7 2 129,-3 0-129,-3 6 258,-13-2-258,-5-7 129,-7-3-129,-6-6 0,-4-6 129,-2-10-129,0-2 129,-3-13-258,4-5 129,0 0 0,4-11 0,11-4-129,-2-12-258,10 7 0,0-12-516,16 32-1161,-12-36-2709,12 13-516,5 0-258,5-2 0</inkml:trace>
  <inkml:trace contextRef="#ctx0" brushRef="#br0" timeOffset="797">705 198 1677,'13'-14'4773,"-13"14"258,0 0-387,0 0-2193,16 9-1548,-16-9 0,7 39-258,-7-18-129,3 17 258,-3-11-258,0 12 129,-2-5-258,2 2 0,0-3 129,0-2-258,0-6 0,5-4-129,-5-21 0,24 30 0,-5-26 0,7 2 0,2-3 0,5-1 0,5-2 0,6 0 0,1 0-129,0-2 129,-3-1 0,-3-3-129,-3 4 0,-8-3-129,-5 3 129,-23 2-129,26 0-129,-26 0-129,0 0-129,0 0-774,0 0-1677,0 0-1935,0 0-387,0 0-516</inkml:trace>
  <inkml:trace contextRef="#ctx0" brushRef="#br0" timeOffset="1281">1095 10 4128,'-4'-25'5289,"4"25"-258,0 0-258,0 0-3483,-4 42-129,-1-13-129,5 21-387,0 3 0,5 13 0,-5-2-129,5 13 129,-5-2-258,5 7 0,-1-7 0,3 5 0,-5-12 0,3-2-129,1-8 0,-1-6-129,-3-9 129,3-12-258,-4-6 129,-1-25-387,5 31-258,-5-31-903,0 0-3741,1-23 0,3 2-645,-1-8-258</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8:50.265"/>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18 421 2967,'-20'-12'4644,"20"12"0,0-32-2451,0 32-387,0 0-258,26-20-516,-15-1-129,14 15 0,-2-13-129,14 8 0,1-2-258,9 10 0,0-1-129,3 4 0,-4 4-129,-1 15-129,-12 6-129,-7 6 258,-14 1-258,-11 2 129,-5 0-129,-14 2 0,-9-2 129,-3 2-129,-8-9 129,1 5 0,-1-9-129,4-4 0,5 0 129,0-5-258,9-8 0,4-6 129,16 0-129,0 0-129,-3-14 0,3 14 129,20-27 0,3 12 0,5 3 258,1 3-258,4 0 129,4 7 129,1 2-129,2 2 0,-4 12 0,0 0 129,-5 8-258,-4 8 258,-7 3 258,-5 7-258,-13 2 258,-2-1-387,-8 3 387,-11 2-258,-5-5 258,-8-3-387,-6-9 129,-1-4-129,-4-5 0,-3-6 0,0-5 0,0-9 129,2 0-258,4-6 0,4-6 129,6-1-129,5-4 0,3-5-258,22 22-387,-23-48-1032,23 48-3096,3-33 129,-3 33-774,20-38-129</inkml:trace>
  <inkml:trace contextRef="#ctx0" brushRef="#br0" timeOffset="797">798 330 645,'0'0'4644,"6"-21"258,-6 21-258,4 14-2451,-4-14-645,0 0-387,-2 25-258,2-2 0,0-23-129,0 47-129,-5-22-258,5 7 129,0-5-258,0 6 258,0-8-258,7-4-129,-7-21 0,24 36 0,-7-27 0,12 0 0,2-5 0,5-4-129,8 2 0,2 1 0,3 0 0,3-3 0,3 0 129,-3-6-129,-3 4-129,-3 0 129,-6 0-129,-4 2 129,-7-2-129,-7 0-129,-6 2 0,-16 0-258,0 0 0,0 0-645,0 0-1419,0 0-2193,0 0-387,-9 0-387</inkml:trace>
  <inkml:trace contextRef="#ctx0" brushRef="#br0" timeOffset="1297">1215 27 3999,'0'-27'5289,"0"27"-258,0 0-258,0 0-3483,5 22-387,-5 1 129,7 25-258,-7 4-258,3 14 0,-3 1 258,0 10-258,0-3 0,0 7 0,-2-8-129,1 4 129,-1-11-129,2-5 129,0-7-129,0-7-129,0-11 0,3-7-129,-1-6 0,-2-23-258,0 0-387,0 0-903,0 0-3741,0 0-129,0-19-516,-3-4-387</inkml:trace>
</inkml:ink>
</file>

<file path=ppt/ink/ink9.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902" units="1/in"/>
          <inkml:channelProperty channel="F" name="resolution" value="INF" units="1/dev"/>
        </inkml:channelProperties>
      </inkml:inkSource>
      <inkml:timestamp xml:id="ts0" timeString="2014-01-07T02:59:00.968"/>
    </inkml:context>
    <inkml:brush xml:id="br0">
      <inkml:brushProperty name="width" value="0.03528" units="cm"/>
      <inkml:brushProperty name="height" value="0.03528" units="cm"/>
      <inkml:brushProperty name="color" value="#00B0F0"/>
      <inkml:brushProperty name="fitToCurve" value="1"/>
      <inkml:brushProperty name="ignorePressure" value="1"/>
    </inkml:brush>
  </inkml:definitions>
  <inkml:trace contextRef="#ctx0" brushRef="#br0">4946 48 903,'0'-21'3741,"0"21"129,7-27-2064,-7 27-129,0 0 129,0 0-258,0 0-258,17 0-129,-17 0 129,0 0-258,0 0-258,5 38 0,-5-38-129,1 32-258,-1-32 129,6 45-129,-6-22-129,4 4 0,-1-2 0,1 7 129,-2-8-129,5 4 0,-4 2-129,1 1 0,1-3-129,-4 1 129,2-4 0,0 0 0,-2-3 0,1 1-129,-2-23 129,0 34 0,0-34 0,0 25 0,0-25-129,4 20 0,-4-20-129,0 0 258,0 0-129,0 23 0,0-23 0,0 0-129,0 0 129,0 0 0,0 0 0,0 0 0,0 0 0,0 0 0,0 0 0,16 15 0,-16-15 0,0 0 0,22 3 0,-22-3 129,20 7-129,-6-7 0,4 0 0,2 7 0,5-5 0,-2 2 129,4-2-129,1-2-129,1 3 258,2 4-129,0-5 0,-1-2 0,2 2-129,4 1 129,2-1 129,4 0-129,-1-2 0,3 0 0,4 2 0,-4 0 0,8-2 129,-1 0-129,3 0 0,-2-2 0,3-2 0,-2 4 0,-1-2 0,3-3 0,-3 5 129,-3-5-258,-1 5 258,-2 0-129,-4 0 0,1 0 0,-2 0 0,-1 0 0,2 0 0,-4-2 129,-2 2-129,2 0 0,-6 2 0,-2-2-129,-3 0 258,-2 3-129,-5-3 0,-1 2-129,-5-2 258,-14 0-129,24-2 0,-24 2 129,0 0-129,18-3 0,-18 3-129,0 0 129,0 0-258,0 0-258,0 0-258,0 0-1032,0 0-2709,-4-25-387,4 25-387,0 0-258</inkml:trace>
  <inkml:trace contextRef="#ctx0" brushRef="#br0" timeOffset="1860">7255 353 1935,'0'0'3612,"0"0"0,0 0-2322,0 0 129,-19 5-129,19-5 0,0 0 0,0 0 0,0 0 129,-3 23-258,3-23-387,-6 19 0,6-19 0,-9 30-258,9-30 0,-11 45 0,11-45-129,-12 48 0,2-23 258,4 6-258,-2-3 0,6 6 0,-5-4-129,4 5 0,0-5 0,3-1 0,0-1-129,5-4-129,-5-24 129,26 35-129,-8-20 0,6-5 129,3-2-258,3 1 258,5-9-129,0 0 0,-2 0 0,-1-11 0,-2-7 0,-4 7 0,-3-8 0,-4-3 0,-6 2 0,-1 0 0,-12 20 0,14-33-129,-14 33 129,5-34 0,-5 34-129,-3-27 129,3 27 0,-19-25 0,19 25 0,-28-27 0,13 23 0,-3 0 0,-1-1 129,-1 5-129,0 9 0,-3 4 0,1 3 0,-3 5 129,5 6-258,0 0 258,3 2-129,-2-6 0,7 4 0,4-4-129,5 0-258,3-23-645,1 29-1935,-1-29-1806,0 0-387,20-6-516,-2-6-129</inkml:trace>
  <inkml:trace contextRef="#ctx0" brushRef="#br0" timeOffset="2703">7912 360 1032,'0'0'4773,"13"-20"-258,-13 20 0,0-34-2193,0 34-516,0 0-516,0 0-387,-5-35-129,5 35-129,-26-13 0,26 13-129,-34-12 0,16 12 0,-8 0-258,10 0 0,-9 3-129,8 11 129,-1-8-129,4 13 0,-1 1-258,15-20 258,-13 38-129,12-13 0,1-2 0,0-2 0,10 1 129,3-1-129,7-1 129,6 4 0,8-3-129,-3 0 0,6 6 129,0 0-129,-4 2 0,2 0 0,-6-1 0,-9-1 0,-5 2 0,-7-6 0,-8 2 0,0 4 0,0-29 0,-33 35 0,10-20 0,-6 1 0,-1-9-129,-2 2 129,3-9 0,2-5 0,5-8 0,3-1-129,19 14 129,-16-47 0,16 17-129,2-6 129,14 0 0,1-5-129,3 3 129,-1 1 0,3-6-129,-4-2 129,1 4-129,-1 1 387,-8 5-387,-2 4 129,0 4-129,-6 0 129,0 6 129,-2 21-258,0 0 258,0 0-387,-13-16-129,-3 9-774,16 7-2322,-10 12-1290,10-12-129,-13 25-774</inkml:trace>
  <inkml:trace contextRef="#ctx0" brushRef="#br0" timeOffset="3735">8348 600 2193,'0'0'4644,"-22"0"-258,22 0 129,0 0-2838,0 0-129,0 0-516,0 0-258,19 14 0,-19-14 129,34 0-258,-10-5-129,10 5 0,4-7 129,10 7-387,2-6 129,11 6-129,-2-2-129,9-1 0,-1-1-129,5 1 0,-3-2 129,5 1-129,1-2 0,-1 1 0,1 0 0,-3 1 0,2-3 0,-2 7 0,-4 0 0,-3 0 0,-5 0 0,-4 0 129,-4 0-129,-7 0 0,-5 0 129,0 0-258,-9-2 258,-2 2 0,-4-4-258,-5 1 258,-3 1-258,-17 2 258,22-5-129,-22 5 0,0 0 0,0 0-129,0 0 258,0 0-129,0 0 0,0 0 0,13-20 0,-13 20 0,0 0 0,0 0 0,0 0 0,-3-23 0,3 23 0,-7-20 0,7 20 0,-6-27 0,6 27 0,-7-39 0,1 17 0,-1-6 129,-2-4-129,2 10 129,-2-10 129,2 3-258,1 0 258,1-3-258,-3 2 258,7 10-258,1 20 129,-2-35-129,2 35 0,-1-19 0,1 19-129,0 0 129,0 0-387,-16 2-258,16 23-1548,0-25-2580,0 0-258,-10 22-387,10-22-387</inkml:trace>
  <inkml:trace contextRef="#ctx0" brushRef="#br0" timeOffset="5688">2108 61 3096,'0'0'3612,"0"0"-1935,0 0 0,0 0-258,16 0-129,-16 0 0,0 0-129,0 0-258,4 31 387,-4-31-516,1 33 129,-1-33-258,0 42 0,0-12-258,0 2 0,0 2 0,0 9-258,0-7 258,0 7-258,0-5 129,0 6-129,-1-11 0,1 9 0,0-7 0,0-1-129,0 1 129,0 3 0,0-4-129,1 0 0,2-3 129,0-1-129,0 2 0,0 0 129,-3-32-129,4 38 0,-2-13 0,2-5 129,-4-20-129,3 29 0,-3-29 0,3 30 129,-2-10-258,-1-20 258,3 21-129,-3-21 0,3 25 0,-3-25 0,0 0 0,3 21 0,-3-21 0,0 0-129,6 19 129,-6-19 0,0 0 0,0 0 129,16 23-129,-16-23 0,0 0 0,16 16 0,-16-16 0,0 0 0,15 16 0,-15-16 0,0 0-129,0 0 129,16 20 0,-16-20 129,0 0-129,10 27 0,-10-27 0,0 0 0,11 23 0,-11-23 0,0 0 0,5 20 0,-5-20 0,0 0 0,0 0 0,0 0 0,8 21 129,-8-21-129,0 0 0,0 0 0,0 0 0,0 0 129,0 0-129,0 0 0,10 23 0,-10-23 0,0 0 0,0 0 0,0 0 0,0 0 0,0 0 0,18 20 0,-18-20 0,0 0 0,19 5 0,-19-5 0,23 0-129,-23 0 258,31 0-129,-11 0 0,2 0 0,4 0-129,1-5 129,4 2 0,2 1-129,4 2 0,-3-2 129,3-3 0,5 1 0,-1 4 129,3-2-129,1 2 0,6 0 0,-2 0 0,3 0 0,2-7 0,1 7 0,-1 0 0,-1 0 0,1-3 0,-3 3 0,3 0 0,-1-2-129,-4 2 129,2 0 0,-3 0 0,-1 0-129,-1 0 258,2 2-258,-3-2 129,0 0 129,0 3-129,1-3 0,0 0-129,3 0 129,2 3 0,-3-3-129,-1 0 129,0 0-129,-3 0 129,1 0-129,-1 0 129,-4 0 0,-1 0 0,0 0 0,-1 0 0,1 0 0,1 0 0,-2-3 0,-3 3 0,1 0 0,0-3 0,-4 3 0,2 0 0,-5 0 0,2 0 0,0 0 0,0 8 0,-1-8 0,5 4-129,-2-2 258,3-2-129,-1 0-129,-3 7 129,0-5 129,1-2-129,-1 2 0,1 1 129,-4 6-129,1-5-129,1-4 258,2 7-129,-1-7-129,1 0 0,0 2 129,0 6 0,1-8 0,-1 0 0,0 4 0,2-2 129,-3 0-129,-3 5 0,-1-3 129,0-4-129,-3 0 0,-4 3 0,-2 0 0,-3-3 0,-16 0 0,23 0 0,-23 0 0,0 0 0,20-3-516,-20 3-903,0 0-2709,0 0-645,0-20-129,0 20-387</inkml:trace>
  <inkml:trace contextRef="#ctx0" brushRef="#br0" timeOffset="7969">7006 1383 1677,'0'-21'3870,"0"21"0,0 0-387,0 0-2451,0 0-129,0-31-129,0 31-129,0 0 258,1-25-129,-1 6 129,0 19 0,-7-27-387,7 27 0,-11-33 0,11 33-129,-19-25 129,19 25-129,-28-15 129,12 15-258,-4-2 258,3 2-258,-5 0 258,2 8-387,0 3 0,-3 6 0,-1 1-129,6 0 129,-3 4-129,4 8 129,0 0-129,4-7 129,0-2 0,10 4 0,1-4-129,2-1 129,0-20-129,16 19 129,3-15-129,4 3 0,6-1 0,1-6 0,5-4 0,3-7 0,-1-1 0,-2-5-129,-2 0 129,-4 1 0,-4-6-129,-4-6 129,-3 11 0,-18 17 0,20-32 0,-20 32 0,12-30 0,-12 30 0,4-22-129,-4 22 129,0 0 0,0 0 0,0 0 0,0 0 0,3 16 129,-3-16-129,3 31 258,0-8-129,-1 4 0,3-6 0,-2 6 129,2 10 0,1-4 0,3 5 0,-5-3-129,5-2 129,-3-5-258,1 5 129,-1-10 0,-6-23-129,8 27 129,-8-27-129,0 0-258,0 0-129,0 0-129,0 0-1290,0 0-2967,9-19-387,-9 19-516,2-37-258</inkml:trace>
  <inkml:trace contextRef="#ctx0" brushRef="#br0" timeOffset="9063">7792 1173 774,'0'0'3999,"18"0"129,-18 0-1290,0 0-774,0 0-258,-13 0-387,13 0-387,0 0 129,-16 0-258,-3 0-258,19 0-129,-24 0 129,24 0-258,-31 4 0,14 2-129,-5 2 0,-1 3-129,-2-9 258,1 10-129,-2-5-129,3 2 129,-3-4 129,4 8-129,3-3-258,2-6 129,17-4 0,-20 17-129,20-17 0,0 0 0,-18 19 0,18-19 129,0 0-129,0 0 0,0 0 129,0 0-129,-7 20 0,7-20 0,-1 25 0,1-25 129,-2 25-129,1-4 129,1-2-129,0-19 129,-2 37 0,2-37-129,0 36 129,0-36-129,-3 25 129,3-25-129,0 0 0,0 23 0,0-23 0,0 0 0,18 0 129,-18 0-258,27-5 129,-10-3 0,4-2 0,3 1 0,1 1 0,2-4-129,5 5 258,-3 7-129,0-6 0,0 6 0,-2 0 0,-2 0 129,-2 2-129,-4 2 0,0 3-129,-5 1 129,2 6 0,-16-14 0,26 21 0,-26-21 0,20 25 0,-20-25 0,13 31 0,-13-31 0,0 30 0,0-30 0,-23 31-129,6-14 129,-2-1 0,-6-3 129,1-1-258,1-6 129,-2 3 0,-1-5 0,2 2-129,0-6-129,7 0-387,-10-12-1032,27 12-2709,-22-11-645,22 11-129,0 0-516</inkml:trace>
  <inkml:trace contextRef="#ctx0" brushRef="#br0" timeOffset="10344">8392 1456 903,'-14'-7'4128,"14"7"129,0 0-258,0 0-2064,0 0-1032,0 0 258,9-14-645,-9 14-129,18-8 258,-3 8-129,-15 0 0,39 0 0,-16-7 0,9 7 0,-2-2 0,14 2-258,-5-2 129,7 2-258,0-2 0,2-4 0,1 4-129,5-2 129,-4-1 0,5 3 0,0 0-129,3-5 129,1 4-129,6 1 129,-1-2-129,4 2 0,1-1 129,5 1-258,1-2 129,3 0 0,3 0 129,3 4-129,-2 0 129,4-2-129,-1 2 0,3-2 0,-1 0 0,1 0 129,2-1-129,-3-5 0,1 3 0,-2 5 0,0 0 0,-1-7 0,0 2 0,-1 1 0,-3 0-129,-3-1 129,0 2 0,-3-1 0,-1-5 0,-1 5 0,-4 4-129,0-4 258,-2 0 0,-1 2-129,-1-2 0,-1-3 129,-3 7-129,1 0 129,-4-2-129,0 0 0,-4-2 0,0 4 129,-2 0-129,2 0 258,-8 0-258,2 2 129,-7 0 0,-2 0 0,-2 5-129,-7 1 129,-5-8 0,-8 0-129,-17 0 129,22 0-129,-22 0 0,0 0-258,0 0-516,0 0-774,0 0-2838,-13-8-645,13 8 0,-22-5-387</inkml:trace>
  <inkml:trace contextRef="#ctx0" brushRef="#br0" timeOffset="11485">12494 175 3354,'0'0'3999,"0"0"-1419,0 0-516,0 0 129,2 17-645,6 10-129,-8-27-129,0 50-387,-8-23 0,8 10-387,-3-5-129,3 11-129,-5-11 258,5 8-258,0-3 129,0 1-129,0-2 0,0 0 0,0 0 0,0 7 129,0-9-258,0 3 129,0-8 0,0 7-129,2-3-129,2 2 129,-2-8-129,0-4 129,3 6-129,-4-1 0,-1-28 0,7 41 0,-4-21 0,-3-20 129,6 32-129,-6-32 0,4 29 0,-4-29 0,3 36 0,-3-36 0,6 25 0,-6-25 0,5 29 0,-5-29 0,5 21 129,-5-21-129,8 20 0,-8-20 258,0 0-258,8 28 129,-8-28-129,0 0 129,0 0-129,0 0 0,12 22 0,-12-22 129,0 0-129,0 0 0,0 0 0,0 0 0,0 0-258,0 0-258,0 0-1161,0 0-2967,0 0-258,0 0-387,0-11-258</inkml:trace>
  <inkml:trace contextRef="#ctx0" brushRef="#br0" timeOffset="13157">0 188 1161,'0'0'1806,"0"0"-129,0 0 129,0 0 0,16 11-258,-16-11-258,2 23 129,-2-23-129,2 24-387,-2-24 0,3 40 0,-3-18-258,1 12 0,-1-11 0,3 8-129,-3-2 0,6 10-129,-6-9 0,4 10-129,-2-8 0,2 4 0,-2 3 0,3-1-129,-3 3 0,1-5 0,-2 5 129,3 4-129,-2-2-129,-1 1 129,-1-4-129,0 1 129,0 0-129,0-1 0,0-6 0,0 1 129,0-4-129,0 1 0,0-3 129,0 6-129,2-8 129,-2 2-129,0 0 0,1-4 0,2 0 0,-3 2 0,2-2 0,-1-4 0,-1 2 0,3 0 129,-3-23-129,4 37 0,-4-37 0,3 36 129,-3-36-129,6 37 0,-6-37 0,4 36 0,-4-36 129,6 37-129,-6-37 0,4 36 0,-4-36 129,6 31-129,-6-31 0,6 23 0,-6-23 0,7 31 129,-7-31-129,7 27 0,-7-27 0,9 31 129,-9-31 0,3 25-129,-3-25 129,0 0-129,9 27 129,-9-27-129,0 0 129,0 0-129,0 0-129,7 25 129,-7-25 0,0 0 0,0 0 0,0 0 0,0 0 0,0 0 0,0 0 0,0 0-129,0 0 258,9 19-129,-9-19 0,0 0-129,0 0 258,0 0-129,1 21 0,-1-21 0,0 0-129,0 0 129,0 0 129,0 0-129,0 0-129,7 25 258,-7-25-129,0 0-129,0 0 258,0 0-258,0 0 129,0 27 0,0-27 129,0 0-258,0 0 258,0 0-129,0 0 0,0 0-129,0 0 129,0 0-129,0 0 0,0 0-129,0 0-258,0 0-516,0 0-903,0 0-2322,0 0-903,0 0 129,6-13-129</inkml:trace>
  <inkml:trace contextRef="#ctx0" brushRef="#br0" timeOffset="16547">6921 2086 3999,'0'0'4128,"20"-14"0,-20 14-2322,0 0-258,0 0-387,11-27-258,-11 27-129,2-21-129,-2 21 0,0 0-258,0-25 0,0 25-129,-13-19 0,13 19-129,-19-19 0,19 19 129,-26-14-129,9 6 258,17 8-129,-31 0 0,17 0 0,-5 4 0,2 5 0,-1 0-129,2 7 0,16-16 0,-27 22 0,27-22 0,-20 33 0,20-33-129,-12 34 129,12-34 0,-1 35 129,1-14-258,7 2 0,-7-23 129,26 22 0,-9-15-129,4-7 0,2 0 129,-2 0-129,4-7 0,-6-13 0,0 9-129,-5-5 129,-14 16-258,26-27 258,-26 27 0,13-21 0,-13 21 0,0 0-258,0 0 258,16-13 258,-16 13-258,0 0 129,0 0-129,0 0 129,0 0-129,12 13 0,-12-13 129,4 29-129,-4-29 258,4 42-258,-2-20 129,3 5 0,-3-2 0,4 9 129,-3-7-129,-1 10 129,0-10-258,2 5 258,-2-7-129,3-1 0,-3-3-258,-2-21 129,3 25-129,-3-25-258,0 0-258,0 0-1548,0 0-2451,1-18-258,-1 18-645,6-32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D58D5-E32B-4DAB-ADB4-DB578F1DDCF5}" type="datetimeFigureOut">
              <a:rPr lang="en-US" smtClean="0"/>
              <a:pPr/>
              <a:t>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249DC-30E5-456E-8836-FA10B1D963D7}" type="slidenum">
              <a:rPr lang="en-US" smtClean="0"/>
              <a:pPr/>
              <a:t>‹#›</a:t>
            </a:fld>
            <a:endParaRPr lang="en-US"/>
          </a:p>
        </p:txBody>
      </p:sp>
    </p:spTree>
    <p:extLst>
      <p:ext uri="{BB962C8B-B14F-4D97-AF65-F5344CB8AC3E}">
        <p14:creationId xmlns:p14="http://schemas.microsoft.com/office/powerpoint/2010/main" val="3136290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Label</a:t>
            </a:r>
            <a:r>
              <a:rPr lang="en-US" baseline="0" dirty="0" smtClean="0"/>
              <a:t> the parts 0.15, 2.35, 13.5, 34, 34, 13.5, 2.35, 0.15.  Give students a blank curve to label.  </a:t>
            </a:r>
            <a:endParaRPr lang="en-US" dirty="0"/>
          </a:p>
        </p:txBody>
      </p:sp>
      <p:sp>
        <p:nvSpPr>
          <p:cNvPr id="4" name="Slide Number Placeholder 3"/>
          <p:cNvSpPr>
            <a:spLocks noGrp="1"/>
          </p:cNvSpPr>
          <p:nvPr>
            <p:ph type="sldNum" sz="quarter" idx="10"/>
          </p:nvPr>
        </p:nvSpPr>
        <p:spPr/>
        <p:txBody>
          <a:bodyPr/>
          <a:lstStyle/>
          <a:p>
            <a:fld id="{A73249DC-30E5-456E-8836-FA10B1D963D7}" type="slidenum">
              <a:rPr lang="en-US" smtClean="0"/>
              <a:pPr/>
              <a:t>3</a:t>
            </a:fld>
            <a:endParaRPr lang="en-US"/>
          </a:p>
        </p:txBody>
      </p:sp>
    </p:spTree>
    <p:extLst>
      <p:ext uri="{BB962C8B-B14F-4D97-AF65-F5344CB8AC3E}">
        <p14:creationId xmlns:p14="http://schemas.microsoft.com/office/powerpoint/2010/main" val="165564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249DC-30E5-456E-8836-FA10B1D963D7}" type="slidenum">
              <a:rPr lang="en-US" smtClean="0"/>
              <a:pPr/>
              <a:t>9</a:t>
            </a:fld>
            <a:endParaRPr lang="en-US"/>
          </a:p>
        </p:txBody>
      </p:sp>
    </p:spTree>
    <p:extLst>
      <p:ext uri="{BB962C8B-B14F-4D97-AF65-F5344CB8AC3E}">
        <p14:creationId xmlns:p14="http://schemas.microsoft.com/office/powerpoint/2010/main" val="10883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105D7C-C411-4E9C-9BB4-5541316F50CE}"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05D7C-C411-4E9C-9BB4-5541316F50CE}"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05D7C-C411-4E9C-9BB4-5541316F50CE}"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05D7C-C411-4E9C-9BB4-5541316F50CE}"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105D7C-C411-4E9C-9BB4-5541316F50CE}"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105D7C-C411-4E9C-9BB4-5541316F50CE}"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105D7C-C411-4E9C-9BB4-5541316F50CE}" type="datetimeFigureOut">
              <a:rPr lang="en-US" smtClean="0"/>
              <a:pPr/>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105D7C-C411-4E9C-9BB4-5541316F50CE}" type="datetimeFigureOut">
              <a:rPr lang="en-US" smtClean="0"/>
              <a:pPr/>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05D7C-C411-4E9C-9BB4-5541316F50CE}" type="datetimeFigureOut">
              <a:rPr lang="en-US" smtClean="0"/>
              <a:pPr/>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05D7C-C411-4E9C-9BB4-5541316F50CE}"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05D7C-C411-4E9C-9BB4-5541316F50CE}"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15147-AA13-4F35-B48D-4658C2EC9B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05D7C-C411-4E9C-9BB4-5541316F50CE}" type="datetimeFigureOut">
              <a:rPr lang="en-US" smtClean="0"/>
              <a:pPr/>
              <a:t>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15147-AA13-4F35-B48D-4658C2EC9B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24.jpeg"/><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1.wmf"/><Relationship Id="rId4" Type="http://schemas.openxmlformats.org/officeDocument/2006/relationships/oleObject" Target="../embeddings/oleObject1.bin"/><Relationship Id="rId9" Type="http://schemas.openxmlformats.org/officeDocument/2006/relationships/image" Target="../media/image23.wmf"/></Relationships>
</file>

<file path=ppt/slides/_rels/slide15.xml.rels><?xml version="1.0" encoding="UTF-8" standalone="yes"?>
<Relationships xmlns="http://schemas.openxmlformats.org/package/2006/relationships"><Relationship Id="rId8" Type="http://schemas.openxmlformats.org/officeDocument/2006/relationships/image" Target="../media/image27.emf"/><Relationship Id="rId13" Type="http://schemas.openxmlformats.org/officeDocument/2006/relationships/customXml" Target="../ink/ink18.xml"/><Relationship Id="rId18" Type="http://schemas.openxmlformats.org/officeDocument/2006/relationships/image" Target="../media/image32.emf"/><Relationship Id="rId3" Type="http://schemas.openxmlformats.org/officeDocument/2006/relationships/customXml" Target="../ink/ink13.xml"/><Relationship Id="rId7" Type="http://schemas.openxmlformats.org/officeDocument/2006/relationships/customXml" Target="../ink/ink15.xml"/><Relationship Id="rId12" Type="http://schemas.openxmlformats.org/officeDocument/2006/relationships/image" Target="../media/image29.emf"/><Relationship Id="rId17" Type="http://schemas.openxmlformats.org/officeDocument/2006/relationships/customXml" Target="../ink/ink20.xml"/><Relationship Id="rId2" Type="http://schemas.openxmlformats.org/officeDocument/2006/relationships/image" Target="../media/image2.jpeg"/><Relationship Id="rId16"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image" Target="../media/image26.emf"/><Relationship Id="rId11" Type="http://schemas.openxmlformats.org/officeDocument/2006/relationships/customXml" Target="../ink/ink17.xml"/><Relationship Id="rId5" Type="http://schemas.openxmlformats.org/officeDocument/2006/relationships/customXml" Target="../ink/ink14.xml"/><Relationship Id="rId15" Type="http://schemas.openxmlformats.org/officeDocument/2006/relationships/customXml" Target="../ink/ink19.xml"/><Relationship Id="rId10" Type="http://schemas.openxmlformats.org/officeDocument/2006/relationships/image" Target="../media/image28.emf"/><Relationship Id="rId4" Type="http://schemas.openxmlformats.org/officeDocument/2006/relationships/image" Target="../media/image25.emf"/><Relationship Id="rId9" Type="http://schemas.openxmlformats.org/officeDocument/2006/relationships/customXml" Target="../ink/ink16.xml"/><Relationship Id="rId14" Type="http://schemas.openxmlformats.org/officeDocument/2006/relationships/image" Target="../media/image30.e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customXml" Target="../ink/ink6.xml"/><Relationship Id="rId18" Type="http://schemas.openxmlformats.org/officeDocument/2006/relationships/image" Target="../media/image10.emf"/><Relationship Id="rId26" Type="http://schemas.openxmlformats.org/officeDocument/2006/relationships/image" Target="../media/image14.emf"/><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7.emf"/><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image" Target="../media/image2.jpeg"/><Relationship Id="rId16" Type="http://schemas.openxmlformats.org/officeDocument/2006/relationships/image" Target="../media/image9.emf"/><Relationship Id="rId20"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customXml" Target="../ink/ink5.xml"/><Relationship Id="rId24" Type="http://schemas.openxmlformats.org/officeDocument/2006/relationships/image" Target="../media/image13.emf"/><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10" Type="http://schemas.openxmlformats.org/officeDocument/2006/relationships/image" Target="../media/image6.emf"/><Relationship Id="rId19" Type="http://schemas.openxmlformats.org/officeDocument/2006/relationships/customXml" Target="../ink/ink9.xml"/><Relationship Id="rId4" Type="http://schemas.openxmlformats.org/officeDocument/2006/relationships/image" Target="../media/image3.emf"/><Relationship Id="rId9" Type="http://schemas.openxmlformats.org/officeDocument/2006/relationships/customXml" Target="../ink/ink4.xml"/><Relationship Id="rId14" Type="http://schemas.openxmlformats.org/officeDocument/2006/relationships/image" Target="../media/image8.emf"/><Relationship Id="rId22" Type="http://schemas.openxmlformats.org/officeDocument/2006/relationships/image" Target="../media/image1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style>
          <a:lnRef idx="3">
            <a:schemeClr val="lt1"/>
          </a:lnRef>
          <a:fillRef idx="1">
            <a:schemeClr val="accent6"/>
          </a:fillRef>
          <a:effectRef idx="1">
            <a:schemeClr val="accent6"/>
          </a:effectRef>
          <a:fontRef idx="minor">
            <a:schemeClr val="lt1"/>
          </a:fontRef>
        </p:style>
        <p:txBody>
          <a:bodyPr>
            <a:normAutofit/>
          </a:bodyPr>
          <a:lstStyle/>
          <a:p>
            <a:r>
              <a:rPr lang="en-US" sz="4800" b="1" dirty="0" smtClean="0"/>
              <a:t>Normal Distribution</a:t>
            </a:r>
            <a:endParaRPr lang="en-US" sz="4800" b="1" dirty="0"/>
          </a:p>
        </p:txBody>
      </p:sp>
      <p:sp>
        <p:nvSpPr>
          <p:cNvPr id="3" name="Subtitle 2"/>
          <p:cNvSpPr>
            <a:spLocks noGrp="1"/>
          </p:cNvSpPr>
          <p:nvPr>
            <p:ph type="subTitle" idx="1"/>
          </p:nvPr>
        </p:nvSpPr>
        <p:spPr>
          <a:xfrm>
            <a:off x="762000" y="2590800"/>
            <a:ext cx="7391400" cy="1447800"/>
          </a:xfrm>
        </p:spPr>
        <p:txBody>
          <a:bodyPr/>
          <a:lstStyle/>
          <a:p>
            <a:r>
              <a:rPr lang="en-US" dirty="0" smtClean="0"/>
              <a:t>Did you know ACT and SAT Score are normally distributed?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rmalDistributionCurve.JPG"/>
          <p:cNvPicPr>
            <a:picLocks noGrp="1" noChangeAspect="1"/>
          </p:cNvPicPr>
          <p:nvPr>
            <p:ph idx="1"/>
          </p:nvPr>
        </p:nvPicPr>
        <p:blipFill>
          <a:blip r:embed="rId2" cstate="print"/>
          <a:stretch>
            <a:fillRect/>
          </a:stretch>
        </p:blipFill>
        <p:spPr>
          <a:xfrm>
            <a:off x="15766" y="1143000"/>
            <a:ext cx="9213675" cy="4190999"/>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Documents and Settings\jkinkaid\Application Data\PixelMetrics\CaptureWiz\Temp\25.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score.jpg"/>
          <p:cNvPicPr>
            <a:picLocks noChangeAspect="1"/>
          </p:cNvPicPr>
          <p:nvPr/>
        </p:nvPicPr>
        <p:blipFill>
          <a:blip r:embed="rId2" cstate="print"/>
          <a:stretch>
            <a:fillRect/>
          </a:stretch>
        </p:blipFill>
        <p:spPr>
          <a:xfrm>
            <a:off x="457200" y="3886200"/>
            <a:ext cx="8686800" cy="2667000"/>
          </a:xfrm>
          <a:prstGeom prst="rect">
            <a:avLst/>
          </a:prstGeom>
        </p:spPr>
      </p:pic>
      <p:sp>
        <p:nvSpPr>
          <p:cNvPr id="2" name="Title 1"/>
          <p:cNvSpPr>
            <a:spLocks noGrp="1"/>
          </p:cNvSpPr>
          <p:nvPr>
            <p:ph type="title"/>
          </p:nvPr>
        </p:nvSpPr>
        <p:spPr>
          <a:xfrm>
            <a:off x="457200" y="274638"/>
            <a:ext cx="2133600" cy="1143000"/>
          </a:xfrm>
        </p:spPr>
        <p:style>
          <a:lnRef idx="3">
            <a:schemeClr val="lt1"/>
          </a:lnRef>
          <a:fillRef idx="1">
            <a:schemeClr val="accent6"/>
          </a:fillRef>
          <a:effectRef idx="1">
            <a:schemeClr val="accent6"/>
          </a:effectRef>
          <a:fontRef idx="minor">
            <a:schemeClr val="lt1"/>
          </a:fontRef>
        </p:style>
        <p:txBody>
          <a:bodyPr>
            <a:normAutofit/>
          </a:bodyPr>
          <a:lstStyle/>
          <a:p>
            <a:r>
              <a:rPr lang="en-US" b="1" dirty="0" smtClean="0"/>
              <a:t>Z-Scores </a:t>
            </a:r>
            <a:endParaRPr lang="en-US" b="1" dirty="0"/>
          </a:p>
        </p:txBody>
      </p:sp>
      <p:sp>
        <p:nvSpPr>
          <p:cNvPr id="3" name="Content Placeholder 2"/>
          <p:cNvSpPr>
            <a:spLocks noGrp="1"/>
          </p:cNvSpPr>
          <p:nvPr>
            <p:ph idx="1"/>
          </p:nvPr>
        </p:nvSpPr>
        <p:spPr>
          <a:xfrm>
            <a:off x="304800" y="1447800"/>
            <a:ext cx="8534400" cy="5105400"/>
          </a:xfrm>
        </p:spPr>
        <p:txBody>
          <a:bodyPr/>
          <a:lstStyle/>
          <a:p>
            <a:pPr>
              <a:buNone/>
            </a:pPr>
            <a:r>
              <a:rPr lang="en-US" dirty="0" smtClean="0"/>
              <a:t>A z-score tells you the exact number of standard deviations from the mean (where you fall on the bell curve).  </a:t>
            </a:r>
          </a:p>
          <a:p>
            <a:pPr>
              <a:buNone/>
            </a:pPr>
            <a:r>
              <a:rPr lang="en-US" dirty="0"/>
              <a:t>	</a:t>
            </a:r>
            <a:r>
              <a:rPr lang="en-US" dirty="0" smtClean="0"/>
              <a:t>	1.  Subtract your score and the mean.</a:t>
            </a:r>
          </a:p>
          <a:p>
            <a:pPr>
              <a:buNone/>
            </a:pPr>
            <a:r>
              <a:rPr lang="en-US" dirty="0"/>
              <a:t>	</a:t>
            </a:r>
            <a:r>
              <a:rPr lang="en-US" dirty="0" smtClean="0"/>
              <a:t>	2.  Divide by the standard deviation.</a:t>
            </a:r>
            <a:endParaRPr lang="en-US" dirty="0"/>
          </a:p>
        </p:txBody>
      </p:sp>
      <p:sp>
        <p:nvSpPr>
          <p:cNvPr id="6" name="TextBox 5"/>
          <p:cNvSpPr txBox="1"/>
          <p:nvPr/>
        </p:nvSpPr>
        <p:spPr>
          <a:xfrm>
            <a:off x="2971800" y="381000"/>
            <a:ext cx="5638800" cy="830997"/>
          </a:xfrm>
          <a:prstGeom prst="rect">
            <a:avLst/>
          </a:prstGeom>
          <a:noFill/>
        </p:spPr>
        <p:txBody>
          <a:bodyPr wrap="square" rtlCol="0">
            <a:spAutoFit/>
          </a:bodyPr>
          <a:lstStyle/>
          <a:p>
            <a:r>
              <a:rPr lang="en-US" sz="2400" b="1" dirty="0" smtClean="0">
                <a:solidFill>
                  <a:schemeClr val="accent6">
                    <a:lumMod val="75000"/>
                  </a:schemeClr>
                </a:solidFill>
              </a:rPr>
              <a:t>+ Z SCORE -  You are above average.</a:t>
            </a:r>
          </a:p>
          <a:p>
            <a:r>
              <a:rPr lang="en-US" sz="2400" b="1" dirty="0" smtClean="0">
                <a:solidFill>
                  <a:schemeClr val="accent6">
                    <a:lumMod val="75000"/>
                  </a:schemeClr>
                </a:solidFill>
              </a:rPr>
              <a:t>-  Z SCORE -  You are below average.  </a:t>
            </a:r>
            <a:endParaRPr lang="en-US" sz="24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Your Z-Score on the SAT</a:t>
            </a:r>
            <a:endParaRPr lang="en-US" dirty="0"/>
          </a:p>
        </p:txBody>
      </p:sp>
      <p:pic>
        <p:nvPicPr>
          <p:cNvPr id="4" name="Content Placeholder 3" descr="sat.jpeg"/>
          <p:cNvPicPr>
            <a:picLocks noGrp="1" noChangeAspect="1"/>
          </p:cNvPicPr>
          <p:nvPr>
            <p:ph idx="1"/>
          </p:nvPr>
        </p:nvPicPr>
        <p:blipFill>
          <a:blip r:embed="rId2" cstate="print"/>
          <a:stretch>
            <a:fillRect/>
          </a:stretch>
        </p:blipFill>
        <p:spPr>
          <a:xfrm>
            <a:off x="381000" y="1295400"/>
            <a:ext cx="2581275" cy="1771650"/>
          </a:xfrm>
        </p:spPr>
      </p:pic>
      <p:graphicFrame>
        <p:nvGraphicFramePr>
          <p:cNvPr id="6" name="Diagram 5"/>
          <p:cNvGraphicFramePr/>
          <p:nvPr/>
        </p:nvGraphicFramePr>
        <p:xfrm>
          <a:off x="2743200" y="1371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381000" y="4648200"/>
            <a:ext cx="8229600" cy="11430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Using your own SAT scores, calculate your Z-score for each section of the SAT.  If it is positive, you are above average, if it is negative, you are below average.   The higher the positive number, the higher percentile you are in.  </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ores.jpg"/>
          <p:cNvPicPr>
            <a:picLocks noGrp="1" noChangeAspect="1"/>
          </p:cNvPicPr>
          <p:nvPr>
            <p:ph idx="1"/>
          </p:nvPr>
        </p:nvPicPr>
        <p:blipFill>
          <a:blip r:embed="rId3" cstate="print"/>
          <a:stretch>
            <a:fillRect/>
          </a:stretch>
        </p:blipFill>
        <p:spPr>
          <a:xfrm>
            <a:off x="228600" y="304800"/>
            <a:ext cx="8547186" cy="2057400"/>
          </a:xfrm>
        </p:spPr>
      </p:pic>
      <p:graphicFrame>
        <p:nvGraphicFramePr>
          <p:cNvPr id="5" name="Object 4"/>
          <p:cNvGraphicFramePr>
            <a:graphicFrameLocks noChangeAspect="1"/>
          </p:cNvGraphicFramePr>
          <p:nvPr/>
        </p:nvGraphicFramePr>
        <p:xfrm>
          <a:off x="457200" y="2667000"/>
          <a:ext cx="3098800" cy="1066800"/>
        </p:xfrm>
        <a:graphic>
          <a:graphicData uri="http://schemas.openxmlformats.org/presentationml/2006/ole">
            <mc:AlternateContent xmlns:mc="http://schemas.openxmlformats.org/markup-compatibility/2006">
              <mc:Choice xmlns:v="urn:schemas-microsoft-com:vml" Requires="v">
                <p:oleObj spid="_x0000_s29701" name="Equation" r:id="rId4" imgW="1143000" imgH="393480" progId="Equation.3">
                  <p:embed/>
                </p:oleObj>
              </mc:Choice>
              <mc:Fallback>
                <p:oleObj name="Equation" r:id="rId4" imgW="114300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667000"/>
                        <a:ext cx="30988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3"/>
          <p:cNvGraphicFramePr>
            <a:graphicFrameLocks noChangeAspect="1"/>
          </p:cNvGraphicFramePr>
          <p:nvPr/>
        </p:nvGraphicFramePr>
        <p:xfrm>
          <a:off x="381000" y="3733800"/>
          <a:ext cx="3097212" cy="1066800"/>
        </p:xfrm>
        <a:graphic>
          <a:graphicData uri="http://schemas.openxmlformats.org/presentationml/2006/ole">
            <mc:AlternateContent xmlns:mc="http://schemas.openxmlformats.org/markup-compatibility/2006">
              <mc:Choice xmlns:v="urn:schemas-microsoft-com:vml" Requires="v">
                <p:oleObj spid="_x0000_s29702" name="Equation" r:id="rId6" imgW="1143000" imgH="393480" progId="Equation.3">
                  <p:embed/>
                </p:oleObj>
              </mc:Choice>
              <mc:Fallback>
                <p:oleObj name="Equation" r:id="rId6" imgW="1143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733800"/>
                        <a:ext cx="309721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304800" y="4800600"/>
          <a:ext cx="3373437" cy="1066800"/>
        </p:xfrm>
        <a:graphic>
          <a:graphicData uri="http://schemas.openxmlformats.org/presentationml/2006/ole">
            <mc:AlternateContent xmlns:mc="http://schemas.openxmlformats.org/markup-compatibility/2006">
              <mc:Choice xmlns:v="urn:schemas-microsoft-com:vml" Requires="v">
                <p:oleObj spid="_x0000_s29703" name="Equation" r:id="rId8" imgW="1244520" imgH="393480" progId="Equation.3">
                  <p:embed/>
                </p:oleObj>
              </mc:Choice>
              <mc:Fallback>
                <p:oleObj name="Equation" r:id="rId8" imgW="124452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4800600"/>
                        <a:ext cx="3373437"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4038600" y="2971800"/>
            <a:ext cx="4648200" cy="369332"/>
          </a:xfrm>
          <a:prstGeom prst="rect">
            <a:avLst/>
          </a:prstGeom>
          <a:noFill/>
        </p:spPr>
        <p:txBody>
          <a:bodyPr wrap="square" rtlCol="0">
            <a:spAutoFit/>
          </a:bodyPr>
          <a:lstStyle/>
          <a:p>
            <a:r>
              <a:rPr lang="en-US" dirty="0" smtClean="0"/>
              <a:t>0.383 standard deviations above the mean</a:t>
            </a:r>
            <a:endParaRPr lang="en-US" dirty="0"/>
          </a:p>
        </p:txBody>
      </p:sp>
      <p:sp>
        <p:nvSpPr>
          <p:cNvPr id="9" name="TextBox 8"/>
          <p:cNvSpPr txBox="1"/>
          <p:nvPr/>
        </p:nvSpPr>
        <p:spPr>
          <a:xfrm>
            <a:off x="4114800" y="4114800"/>
            <a:ext cx="4648200" cy="369332"/>
          </a:xfrm>
          <a:prstGeom prst="rect">
            <a:avLst/>
          </a:prstGeom>
          <a:noFill/>
        </p:spPr>
        <p:txBody>
          <a:bodyPr wrap="square" rtlCol="0">
            <a:spAutoFit/>
          </a:bodyPr>
          <a:lstStyle/>
          <a:p>
            <a:r>
              <a:rPr lang="en-US" dirty="0" smtClean="0"/>
              <a:t>0.983 standard deviations above the mean</a:t>
            </a:r>
            <a:endParaRPr lang="en-US" dirty="0"/>
          </a:p>
        </p:txBody>
      </p:sp>
      <p:sp>
        <p:nvSpPr>
          <p:cNvPr id="10" name="TextBox 9"/>
          <p:cNvSpPr txBox="1"/>
          <p:nvPr/>
        </p:nvSpPr>
        <p:spPr>
          <a:xfrm>
            <a:off x="4038600" y="5181600"/>
            <a:ext cx="4648200" cy="369332"/>
          </a:xfrm>
          <a:prstGeom prst="rect">
            <a:avLst/>
          </a:prstGeom>
          <a:noFill/>
        </p:spPr>
        <p:txBody>
          <a:bodyPr wrap="square" rtlCol="0">
            <a:spAutoFit/>
          </a:bodyPr>
          <a:lstStyle/>
          <a:p>
            <a:r>
              <a:rPr lang="en-US" dirty="0" smtClean="0"/>
              <a:t>0.246 standard deviations below the mean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RMAL CURVE.jpg"/>
          <p:cNvPicPr>
            <a:picLocks noChangeAspect="1"/>
          </p:cNvPicPr>
          <p:nvPr/>
        </p:nvPicPr>
        <p:blipFill>
          <a:blip r:embed="rId2" cstate="print"/>
          <a:stretch>
            <a:fillRect/>
          </a:stretch>
        </p:blipFill>
        <p:spPr>
          <a:xfrm>
            <a:off x="457200" y="1139244"/>
            <a:ext cx="8222851" cy="4575756"/>
          </a:xfrm>
          <a:prstGeom prst="rect">
            <a:avLst/>
          </a:prstGeom>
        </p:spPr>
      </p:pic>
      <mc:AlternateContent xmlns:mc="http://schemas.openxmlformats.org/markup-compatibility/2006">
        <mc:Choice xmlns:p14="http://schemas.microsoft.com/office/powerpoint/2010/main" Requires="p14">
          <p:contentPart p14:bwMode="auto" r:id="rId3">
            <p14:nvContentPartPr>
              <p14:cNvPr id="58374" name="Ink 6"/>
              <p14:cNvContentPartPr>
                <a14:cpLocks xmlns:a14="http://schemas.microsoft.com/office/drawing/2010/main" noRot="1" noChangeAspect="1" noEditPoints="1" noChangeArrowheads="1" noChangeShapeType="1"/>
              </p14:cNvContentPartPr>
              <p14:nvPr/>
            </p14:nvContentPartPr>
            <p14:xfrm>
              <a:off x="4311650" y="153988"/>
              <a:ext cx="473075" cy="1133475"/>
            </p14:xfrm>
          </p:contentPart>
        </mc:Choice>
        <mc:Fallback>
          <p:pic>
            <p:nvPicPr>
              <p:cNvPr id="58374" name="Ink 6"/>
              <p:cNvPicPr>
                <a:picLocks noRot="1" noChangeAspect="1" noEditPoints="1" noChangeArrowheads="1" noChangeShapeType="1"/>
              </p:cNvPicPr>
              <p:nvPr/>
            </p:nvPicPr>
            <p:blipFill>
              <a:blip r:embed="rId4"/>
              <a:stretch>
                <a:fillRect/>
              </a:stretch>
            </p:blipFill>
            <p:spPr>
              <a:xfrm>
                <a:off x="4298689" y="141030"/>
                <a:ext cx="498997" cy="1156872"/>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8375" name="Ink 7"/>
              <p14:cNvContentPartPr>
                <a14:cpLocks xmlns:a14="http://schemas.microsoft.com/office/drawing/2010/main" noRot="1" noChangeAspect="1" noEditPoints="1" noChangeArrowheads="1" noChangeShapeType="1"/>
              </p14:cNvContentPartPr>
              <p14:nvPr/>
            </p14:nvContentPartPr>
            <p14:xfrm>
              <a:off x="4665663" y="1119188"/>
              <a:ext cx="57150" cy="4314825"/>
            </p14:xfrm>
          </p:contentPart>
        </mc:Choice>
        <mc:Fallback>
          <p:pic>
            <p:nvPicPr>
              <p:cNvPr id="58375" name="Ink 7"/>
              <p:cNvPicPr>
                <a:picLocks noRot="1" noChangeAspect="1" noEditPoints="1" noChangeArrowheads="1" noChangeShapeType="1"/>
              </p:cNvPicPr>
              <p:nvPr/>
            </p:nvPicPr>
            <p:blipFill>
              <a:blip r:embed="rId6"/>
              <a:stretch>
                <a:fillRect/>
              </a:stretch>
            </p:blipFill>
            <p:spPr>
              <a:xfrm>
                <a:off x="4652005" y="1105508"/>
                <a:ext cx="80873" cy="4333184"/>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8379" name="Ink 11"/>
              <p14:cNvContentPartPr>
                <a14:cpLocks xmlns:a14="http://schemas.microsoft.com/office/drawing/2010/main" noRot="1" noChangeAspect="1" noEditPoints="1" noChangeArrowheads="1" noChangeShapeType="1"/>
              </p14:cNvContentPartPr>
              <p14:nvPr/>
            </p14:nvContentPartPr>
            <p14:xfrm>
              <a:off x="5189538" y="2081213"/>
              <a:ext cx="26987" cy="3117850"/>
            </p14:xfrm>
          </p:contentPart>
        </mc:Choice>
        <mc:Fallback>
          <p:pic>
            <p:nvPicPr>
              <p:cNvPr id="58379" name="Ink 11"/>
              <p:cNvPicPr>
                <a:picLocks noRot="1" noChangeAspect="1" noEditPoints="1" noChangeArrowheads="1" noChangeShapeType="1"/>
              </p:cNvPicPr>
              <p:nvPr/>
            </p:nvPicPr>
            <p:blipFill>
              <a:blip r:embed="rId8"/>
              <a:stretch>
                <a:fillRect/>
              </a:stretch>
            </p:blipFill>
            <p:spPr>
              <a:xfrm>
                <a:off x="5177664" y="2068973"/>
                <a:ext cx="51095" cy="3139809"/>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8380" name="Ink 12"/>
              <p14:cNvContentPartPr>
                <a14:cpLocks xmlns:a14="http://schemas.microsoft.com/office/drawing/2010/main" noRot="1" noChangeAspect="1" noEditPoints="1" noChangeArrowheads="1" noChangeShapeType="1"/>
              </p14:cNvContentPartPr>
              <p14:nvPr/>
            </p14:nvContentPartPr>
            <p14:xfrm>
              <a:off x="5056188" y="882650"/>
              <a:ext cx="195262" cy="1096963"/>
            </p14:xfrm>
          </p:contentPart>
        </mc:Choice>
        <mc:Fallback>
          <p:pic>
            <p:nvPicPr>
              <p:cNvPr id="58380" name="Ink 12"/>
              <p:cNvPicPr>
                <a:picLocks noRot="1" noChangeAspect="1" noEditPoints="1" noChangeArrowheads="1" noChangeShapeType="1"/>
              </p:cNvPicPr>
              <p:nvPr/>
            </p:nvPicPr>
            <p:blipFill>
              <a:blip r:embed="rId10"/>
              <a:stretch>
                <a:fillRect/>
              </a:stretch>
            </p:blipFill>
            <p:spPr>
              <a:xfrm>
                <a:off x="5045020" y="867529"/>
                <a:ext cx="218679" cy="1121084"/>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8382" name="Ink 14"/>
              <p14:cNvContentPartPr>
                <a14:cpLocks xmlns:a14="http://schemas.microsoft.com/office/drawing/2010/main" noRot="1" noChangeAspect="1" noEditPoints="1" noChangeArrowheads="1" noChangeShapeType="1"/>
              </p14:cNvContentPartPr>
              <p14:nvPr/>
            </p14:nvContentPartPr>
            <p14:xfrm>
              <a:off x="4221163" y="3346450"/>
              <a:ext cx="28575" cy="1863725"/>
            </p14:xfrm>
          </p:contentPart>
        </mc:Choice>
        <mc:Fallback>
          <p:pic>
            <p:nvPicPr>
              <p:cNvPr id="58382" name="Ink 14"/>
              <p:cNvPicPr>
                <a:picLocks noRot="1" noChangeAspect="1" noEditPoints="1" noChangeArrowheads="1" noChangeShapeType="1"/>
              </p:cNvPicPr>
              <p:nvPr/>
            </p:nvPicPr>
            <p:blipFill>
              <a:blip r:embed="rId12"/>
              <a:stretch>
                <a:fillRect/>
              </a:stretch>
            </p:blipFill>
            <p:spPr>
              <a:xfrm>
                <a:off x="4209950" y="3335650"/>
                <a:ext cx="51001" cy="1881725"/>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8384" name="Ink 16"/>
              <p14:cNvContentPartPr>
                <a14:cpLocks xmlns:a14="http://schemas.microsoft.com/office/drawing/2010/main" noRot="1" noChangeAspect="1" noEditPoints="1" noChangeArrowheads="1" noChangeShapeType="1"/>
              </p14:cNvContentPartPr>
              <p14:nvPr/>
            </p14:nvContentPartPr>
            <p14:xfrm>
              <a:off x="3840163" y="55563"/>
              <a:ext cx="415925" cy="1196975"/>
            </p14:xfrm>
          </p:contentPart>
        </mc:Choice>
        <mc:Fallback>
          <p:pic>
            <p:nvPicPr>
              <p:cNvPr id="58384" name="Ink 16"/>
              <p:cNvPicPr>
                <a:picLocks noRot="1" noChangeAspect="1" noEditPoints="1" noChangeArrowheads="1" noChangeShapeType="1"/>
              </p:cNvPicPr>
              <p:nvPr/>
            </p:nvPicPr>
            <p:blipFill>
              <a:blip r:embed="rId14"/>
              <a:stretch>
                <a:fillRect/>
              </a:stretch>
            </p:blipFill>
            <p:spPr>
              <a:xfrm>
                <a:off x="3827962" y="41883"/>
                <a:ext cx="441763" cy="1220735"/>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58385" name="Ink 17"/>
              <p14:cNvContentPartPr>
                <a14:cpLocks xmlns:a14="http://schemas.microsoft.com/office/drawing/2010/main" noRot="1" noChangeAspect="1" noEditPoints="1" noChangeArrowheads="1" noChangeShapeType="1"/>
              </p14:cNvContentPartPr>
              <p14:nvPr/>
            </p14:nvContentPartPr>
            <p14:xfrm>
              <a:off x="4156075" y="1312863"/>
              <a:ext cx="58738" cy="2155825"/>
            </p14:xfrm>
          </p:contentPart>
        </mc:Choice>
        <mc:Fallback>
          <p:pic>
            <p:nvPicPr>
              <p:cNvPr id="58385" name="Ink 17"/>
              <p:cNvPicPr>
                <a:picLocks noRot="1" noChangeAspect="1" noEditPoints="1" noChangeArrowheads="1" noChangeShapeType="1"/>
              </p:cNvPicPr>
              <p:nvPr/>
            </p:nvPicPr>
            <p:blipFill>
              <a:blip r:embed="rId16"/>
              <a:stretch>
                <a:fillRect/>
              </a:stretch>
            </p:blipFill>
            <p:spPr>
              <a:xfrm>
                <a:off x="4145985" y="1299902"/>
                <a:ext cx="79278" cy="2172026"/>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58387" name="Ink 19"/>
              <p14:cNvContentPartPr>
                <a14:cpLocks xmlns:a14="http://schemas.microsoft.com/office/drawing/2010/main" noRot="1" noChangeAspect="1" noEditPoints="1" noChangeArrowheads="1" noChangeShapeType="1"/>
              </p14:cNvContentPartPr>
              <p14:nvPr/>
            </p14:nvContentPartPr>
            <p14:xfrm>
              <a:off x="4333875" y="1531938"/>
              <a:ext cx="157163" cy="3557587"/>
            </p14:xfrm>
          </p:contentPart>
        </mc:Choice>
        <mc:Fallback>
          <p:pic>
            <p:nvPicPr>
              <p:cNvPr id="58387" name="Ink 19"/>
              <p:cNvPicPr>
                <a:picLocks noRot="1" noChangeAspect="1" noEditPoints="1" noChangeArrowheads="1" noChangeShapeType="1"/>
              </p:cNvPicPr>
              <p:nvPr/>
            </p:nvPicPr>
            <p:blipFill>
              <a:blip r:embed="rId18"/>
              <a:stretch>
                <a:fillRect/>
              </a:stretch>
            </p:blipFill>
            <p:spPr>
              <a:xfrm>
                <a:off x="4318051" y="1468217"/>
                <a:ext cx="188811" cy="3684669"/>
              </a:xfrm>
              <a:prstGeom prst="rect">
                <a:avLst/>
              </a:prstGeom>
            </p:spPr>
          </p:pic>
        </mc:Fallback>
      </mc:AlternateContent>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1020762"/>
          </a:xfrm>
        </p:spPr>
        <p:style>
          <a:lnRef idx="3">
            <a:schemeClr val="lt1"/>
          </a:lnRef>
          <a:fillRef idx="1">
            <a:schemeClr val="accent6"/>
          </a:fillRef>
          <a:effectRef idx="1">
            <a:schemeClr val="accent6"/>
          </a:effectRef>
          <a:fontRef idx="minor">
            <a:schemeClr val="lt1"/>
          </a:fontRef>
        </p:style>
        <p:txBody>
          <a:bodyPr>
            <a:normAutofit/>
          </a:bodyPr>
          <a:lstStyle/>
          <a:p>
            <a:r>
              <a:rPr lang="en-US" b="1" dirty="0" smtClean="0"/>
              <a:t>IF DATA IS NORMALLY DISTRIBUTED…</a:t>
            </a:r>
            <a:endParaRPr lang="en-US" b="1" dirty="0"/>
          </a:p>
        </p:txBody>
      </p:sp>
      <p:pic>
        <p:nvPicPr>
          <p:cNvPr id="4" name="Content Placeholder 3" descr="normal.jpg"/>
          <p:cNvPicPr>
            <a:picLocks noGrp="1" noChangeAspect="1"/>
          </p:cNvPicPr>
          <p:nvPr>
            <p:ph idx="1"/>
          </p:nvPr>
        </p:nvPicPr>
        <p:blipFill>
          <a:blip r:embed="rId2" cstate="print"/>
          <a:stretch>
            <a:fillRect/>
          </a:stretch>
        </p:blipFill>
        <p:spPr>
          <a:xfrm>
            <a:off x="4395750" y="1600200"/>
            <a:ext cx="4748250" cy="3886200"/>
          </a:xfrm>
        </p:spPr>
      </p:pic>
      <p:sp>
        <p:nvSpPr>
          <p:cNvPr id="6" name="TextBox 5"/>
          <p:cNvSpPr txBox="1"/>
          <p:nvPr/>
        </p:nvSpPr>
        <p:spPr>
          <a:xfrm>
            <a:off x="381000" y="1524000"/>
            <a:ext cx="4114800" cy="3785652"/>
          </a:xfrm>
          <a:prstGeom prst="rect">
            <a:avLst/>
          </a:prstGeom>
          <a:noFill/>
        </p:spPr>
        <p:txBody>
          <a:bodyPr wrap="square" rtlCol="0">
            <a:spAutoFit/>
          </a:bodyPr>
          <a:lstStyle/>
          <a:p>
            <a:pPr>
              <a:buFont typeface="Arial" pitchFamily="34" charset="0"/>
              <a:buChar char="•"/>
            </a:pPr>
            <a:r>
              <a:rPr lang="en-US" sz="2400" b="1" dirty="0" smtClean="0">
                <a:solidFill>
                  <a:srgbClr val="00B0F0"/>
                </a:solidFill>
              </a:rPr>
              <a:t>MEAN = MEDIAN = MODE</a:t>
            </a:r>
          </a:p>
          <a:p>
            <a:pPr>
              <a:buFont typeface="Arial" pitchFamily="34" charset="0"/>
              <a:buChar char="•"/>
            </a:pPr>
            <a:endParaRPr lang="en-US" sz="2400" b="1" dirty="0">
              <a:solidFill>
                <a:srgbClr val="00B0F0"/>
              </a:solidFill>
            </a:endParaRPr>
          </a:p>
          <a:p>
            <a:pPr>
              <a:buFont typeface="Arial" pitchFamily="34" charset="0"/>
              <a:buChar char="•"/>
            </a:pPr>
            <a:r>
              <a:rPr lang="en-US" sz="2400" b="1" dirty="0" smtClean="0">
                <a:solidFill>
                  <a:srgbClr val="00B0F0"/>
                </a:solidFill>
              </a:rPr>
              <a:t>SYMMETRIC ABOUT THE CENTER (MEAN)</a:t>
            </a:r>
          </a:p>
          <a:p>
            <a:pPr>
              <a:buFont typeface="Arial" pitchFamily="34" charset="0"/>
              <a:buChar char="•"/>
            </a:pPr>
            <a:endParaRPr lang="en-US" sz="2400" b="1" dirty="0">
              <a:solidFill>
                <a:srgbClr val="00B0F0"/>
              </a:solidFill>
            </a:endParaRPr>
          </a:p>
          <a:p>
            <a:pPr>
              <a:buFont typeface="Arial" pitchFamily="34" charset="0"/>
              <a:buChar char="•"/>
            </a:pPr>
            <a:r>
              <a:rPr lang="en-US" sz="2400" b="1" dirty="0" smtClean="0">
                <a:solidFill>
                  <a:srgbClr val="00B0F0"/>
                </a:solidFill>
              </a:rPr>
              <a:t>50% OF THE DATA IS BELOW THE MEAN</a:t>
            </a:r>
          </a:p>
          <a:p>
            <a:pPr>
              <a:buFont typeface="Arial" pitchFamily="34" charset="0"/>
              <a:buChar char="•"/>
            </a:pPr>
            <a:endParaRPr lang="en-US" sz="2400" b="1" dirty="0">
              <a:solidFill>
                <a:srgbClr val="00B0F0"/>
              </a:solidFill>
            </a:endParaRPr>
          </a:p>
          <a:p>
            <a:pPr>
              <a:buFont typeface="Arial" pitchFamily="34" charset="0"/>
              <a:buChar char="•"/>
            </a:pPr>
            <a:r>
              <a:rPr lang="en-US" sz="2400" b="1" dirty="0" smtClean="0">
                <a:solidFill>
                  <a:srgbClr val="00B0F0"/>
                </a:solidFill>
              </a:rPr>
              <a:t>50% OF THE DATA IS ABOVE THE MEAN</a:t>
            </a:r>
            <a:endParaRPr lang="en-US" sz="2400" b="1"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NORMAL CURVE.jpg"/>
          <p:cNvPicPr>
            <a:picLocks noChangeAspect="1"/>
          </p:cNvPicPr>
          <p:nvPr/>
        </p:nvPicPr>
        <p:blipFill>
          <a:blip r:embed="rId3" cstate="print"/>
          <a:stretch>
            <a:fillRect/>
          </a:stretch>
        </p:blipFill>
        <p:spPr>
          <a:xfrm>
            <a:off x="0" y="1905000"/>
            <a:ext cx="6162077" cy="3429000"/>
          </a:xfrm>
          <a:prstGeom prst="rect">
            <a:avLst/>
          </a:prstGeom>
        </p:spPr>
      </p:pic>
      <p:sp>
        <p:nvSpPr>
          <p:cNvPr id="2" name="Title 1"/>
          <p:cNvSpPr>
            <a:spLocks noGrp="1"/>
          </p:cNvSpPr>
          <p:nvPr>
            <p:ph type="title"/>
          </p:nvPr>
        </p:nvSpPr>
        <p:spPr>
          <a:xfrm>
            <a:off x="381000" y="304800"/>
            <a:ext cx="5867400" cy="792162"/>
          </a:xfrm>
        </p:spPr>
        <p:style>
          <a:lnRef idx="3">
            <a:schemeClr val="lt1"/>
          </a:lnRef>
          <a:fillRef idx="1">
            <a:schemeClr val="accent6"/>
          </a:fillRef>
          <a:effectRef idx="1">
            <a:schemeClr val="accent6"/>
          </a:effectRef>
          <a:fontRef idx="minor">
            <a:schemeClr val="lt1"/>
          </a:fontRef>
        </p:style>
        <p:txBody>
          <a:bodyPr/>
          <a:lstStyle/>
          <a:p>
            <a:r>
              <a:rPr lang="en-US" b="1" dirty="0" smtClean="0"/>
              <a:t>THE BREAKDOWN </a:t>
            </a:r>
            <a:endParaRPr lang="en-US" b="1" dirty="0"/>
          </a:p>
        </p:txBody>
      </p:sp>
      <p:sp>
        <p:nvSpPr>
          <p:cNvPr id="12" name="TextBox 11"/>
          <p:cNvSpPr txBox="1"/>
          <p:nvPr/>
        </p:nvSpPr>
        <p:spPr>
          <a:xfrm>
            <a:off x="6400800" y="381000"/>
            <a:ext cx="2438400" cy="5016758"/>
          </a:xfrm>
          <a:prstGeom prst="rect">
            <a:avLst/>
          </a:prstGeom>
          <a:noFill/>
        </p:spPr>
        <p:txBody>
          <a:bodyPr wrap="square" rtlCol="0">
            <a:spAutoFit/>
          </a:bodyPr>
          <a:lstStyle/>
          <a:p>
            <a:r>
              <a:rPr lang="en-US" sz="2000" b="1" dirty="0" smtClean="0"/>
              <a:t>68% of the data falls with 1 standard deviation of the mean</a:t>
            </a:r>
          </a:p>
          <a:p>
            <a:endParaRPr lang="en-US" sz="2000" b="1" dirty="0"/>
          </a:p>
          <a:p>
            <a:endParaRPr lang="en-US" sz="2000" b="1" dirty="0" smtClean="0"/>
          </a:p>
          <a:p>
            <a:r>
              <a:rPr lang="en-US" sz="2000" b="1" dirty="0" smtClean="0"/>
              <a:t>95% of the data falls within 2 standard deviations of the mean</a:t>
            </a:r>
          </a:p>
          <a:p>
            <a:endParaRPr lang="en-US" sz="2000" b="1" dirty="0"/>
          </a:p>
          <a:p>
            <a:endParaRPr lang="en-US" sz="2000" b="1" dirty="0" smtClean="0"/>
          </a:p>
          <a:p>
            <a:r>
              <a:rPr lang="en-US" sz="2000" b="1" dirty="0" smtClean="0"/>
              <a:t>99.7% of the data falls  within 3 standard deviations of the mean </a:t>
            </a:r>
          </a:p>
        </p:txBody>
      </p:sp>
      <p:sp>
        <p:nvSpPr>
          <p:cNvPr id="5" name="Left-Right Arrow Callout 4"/>
          <p:cNvSpPr/>
          <p:nvPr/>
        </p:nvSpPr>
        <p:spPr>
          <a:xfrm>
            <a:off x="2286000" y="3200400"/>
            <a:ext cx="1371600" cy="838200"/>
          </a:xfrm>
          <a:prstGeom prst="leftRight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68%</a:t>
            </a:r>
            <a:endParaRPr lang="en-US" sz="2000" b="1" dirty="0"/>
          </a:p>
        </p:txBody>
      </p:sp>
      <p:sp>
        <p:nvSpPr>
          <p:cNvPr id="6" name="Left-Right Arrow Callout 5"/>
          <p:cNvSpPr/>
          <p:nvPr/>
        </p:nvSpPr>
        <p:spPr>
          <a:xfrm>
            <a:off x="1600200" y="3886200"/>
            <a:ext cx="2667000" cy="838200"/>
          </a:xfrm>
          <a:prstGeom prst="leftRight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95%</a:t>
            </a:r>
            <a:endParaRPr lang="en-US" sz="2400" b="1" dirty="0"/>
          </a:p>
        </p:txBody>
      </p:sp>
      <p:sp>
        <p:nvSpPr>
          <p:cNvPr id="7" name="Left-Right Arrow Callout 6"/>
          <p:cNvSpPr/>
          <p:nvPr/>
        </p:nvSpPr>
        <p:spPr>
          <a:xfrm>
            <a:off x="990600" y="4267200"/>
            <a:ext cx="3886200" cy="838200"/>
          </a:xfrm>
          <a:prstGeom prst="leftRight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99.7%</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IN MORE DETAIL…</a:t>
            </a:r>
            <a:endParaRPr lang="en-US" b="1" dirty="0">
              <a:solidFill>
                <a:schemeClr val="accent6">
                  <a:lumMod val="75000"/>
                </a:schemeClr>
              </a:solidFill>
            </a:endParaRPr>
          </a:p>
        </p:txBody>
      </p:sp>
      <p:pic>
        <p:nvPicPr>
          <p:cNvPr id="4" name="Picture 3" descr="NORMAL CURVE.jpg"/>
          <p:cNvPicPr>
            <a:picLocks noChangeAspect="1"/>
          </p:cNvPicPr>
          <p:nvPr/>
        </p:nvPicPr>
        <p:blipFill>
          <a:blip r:embed="rId2" cstate="print"/>
          <a:stretch>
            <a:fillRect/>
          </a:stretch>
        </p:blipFill>
        <p:spPr>
          <a:xfrm>
            <a:off x="228600" y="1219200"/>
            <a:ext cx="8626908" cy="4800600"/>
          </a:xfrm>
          <a:prstGeom prst="rect">
            <a:avLst/>
          </a:prstGeom>
        </p:spPr>
      </p:pic>
      <mc:AlternateContent xmlns:mc="http://schemas.openxmlformats.org/markup-compatibility/2006">
        <mc:Choice xmlns:p14="http://schemas.microsoft.com/office/powerpoint/2010/main" Requires="p14">
          <p:contentPart p14:bwMode="auto" r:id="rId3">
            <p14:nvContentPartPr>
              <p14:cNvPr id="59398" name="Ink 6"/>
              <p14:cNvContentPartPr>
                <a14:cpLocks xmlns:a14="http://schemas.microsoft.com/office/drawing/2010/main" noRot="1" noChangeAspect="1" noEditPoints="1" noChangeArrowheads="1" noChangeShapeType="1"/>
              </p14:cNvContentPartPr>
              <p14:nvPr/>
            </p14:nvContentPartPr>
            <p14:xfrm>
              <a:off x="2690813" y="4435475"/>
              <a:ext cx="608012" cy="396875"/>
            </p14:xfrm>
          </p:contentPart>
        </mc:Choice>
        <mc:Fallback>
          <p:pic>
            <p:nvPicPr>
              <p:cNvPr id="59398" name="Ink 6"/>
              <p:cNvPicPr>
                <a:picLocks noRot="1" noChangeAspect="1" noEditPoints="1" noChangeArrowheads="1" noChangeShapeType="1"/>
              </p:cNvPicPr>
              <p:nvPr/>
            </p:nvPicPr>
            <p:blipFill>
              <a:blip r:embed="rId4"/>
              <a:stretch>
                <a:fillRect/>
              </a:stretch>
            </p:blipFill>
            <p:spPr>
              <a:xfrm>
                <a:off x="2684326" y="4428992"/>
                <a:ext cx="620987" cy="4098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9411" name="Ink 19"/>
              <p14:cNvContentPartPr>
                <a14:cpLocks xmlns:a14="http://schemas.microsoft.com/office/drawing/2010/main" noRot="1" noChangeAspect="1" noEditPoints="1" noChangeArrowheads="1" noChangeShapeType="1"/>
              </p14:cNvContentPartPr>
              <p14:nvPr/>
            </p14:nvContentPartPr>
            <p14:xfrm>
              <a:off x="5416550" y="4506913"/>
              <a:ext cx="606425" cy="312737"/>
            </p14:xfrm>
          </p:contentPart>
        </mc:Choice>
        <mc:Fallback>
          <p:pic>
            <p:nvPicPr>
              <p:cNvPr id="59411" name="Ink 19"/>
              <p:cNvPicPr>
                <a:picLocks noRot="1" noChangeAspect="1" noEditPoints="1" noChangeArrowheads="1" noChangeShapeType="1"/>
              </p:cNvPicPr>
              <p:nvPr/>
            </p:nvPicPr>
            <p:blipFill>
              <a:blip r:embed="rId6"/>
              <a:stretch>
                <a:fillRect/>
              </a:stretch>
            </p:blipFill>
            <p:spPr>
              <a:xfrm>
                <a:off x="5410076" y="4500435"/>
                <a:ext cx="619374" cy="325693"/>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9413" name="Ink 21"/>
              <p14:cNvContentPartPr>
                <a14:cpLocks xmlns:a14="http://schemas.microsoft.com/office/drawing/2010/main" noRot="1" noChangeAspect="1" noEditPoints="1" noChangeArrowheads="1" noChangeShapeType="1"/>
              </p14:cNvContentPartPr>
              <p14:nvPr/>
            </p14:nvContentPartPr>
            <p14:xfrm>
              <a:off x="6578600" y="4033838"/>
              <a:ext cx="711200" cy="776287"/>
            </p14:xfrm>
          </p:contentPart>
        </mc:Choice>
        <mc:Fallback>
          <p:pic>
            <p:nvPicPr>
              <p:cNvPr id="59413" name="Ink 21"/>
              <p:cNvPicPr>
                <a:picLocks noRot="1" noChangeAspect="1" noEditPoints="1" noChangeArrowheads="1" noChangeShapeType="1"/>
              </p:cNvPicPr>
              <p:nvPr/>
            </p:nvPicPr>
            <p:blipFill>
              <a:blip r:embed="rId8"/>
              <a:stretch>
                <a:fillRect/>
              </a:stretch>
            </p:blipFill>
            <p:spPr>
              <a:xfrm>
                <a:off x="6572121" y="4027357"/>
                <a:ext cx="724157" cy="789249"/>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9414" name="Ink 22"/>
              <p14:cNvContentPartPr>
                <a14:cpLocks xmlns:a14="http://schemas.microsoft.com/office/drawing/2010/main" noRot="1" noChangeAspect="1" noEditPoints="1" noChangeArrowheads="1" noChangeShapeType="1"/>
              </p14:cNvContentPartPr>
              <p14:nvPr/>
            </p14:nvContentPartPr>
            <p14:xfrm>
              <a:off x="7464425" y="4354513"/>
              <a:ext cx="731838" cy="712787"/>
            </p14:xfrm>
          </p:contentPart>
        </mc:Choice>
        <mc:Fallback>
          <p:pic>
            <p:nvPicPr>
              <p:cNvPr id="59414" name="Ink 22"/>
              <p:cNvPicPr>
                <a:picLocks noRot="1" noChangeAspect="1" noEditPoints="1" noChangeArrowheads="1" noChangeShapeType="1"/>
              </p:cNvPicPr>
              <p:nvPr/>
            </p:nvPicPr>
            <p:blipFill>
              <a:blip r:embed="rId10"/>
              <a:stretch>
                <a:fillRect/>
              </a:stretch>
            </p:blipFill>
            <p:spPr>
              <a:xfrm>
                <a:off x="7457942" y="4348033"/>
                <a:ext cx="744804" cy="725747"/>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9421" name="Ink 29"/>
              <p14:cNvContentPartPr>
                <a14:cpLocks xmlns:a14="http://schemas.microsoft.com/office/drawing/2010/main" noRot="1" noChangeAspect="1" noEditPoints="1" noChangeArrowheads="1" noChangeShapeType="1"/>
              </p14:cNvContentPartPr>
              <p14:nvPr/>
            </p14:nvContentPartPr>
            <p14:xfrm>
              <a:off x="938213" y="4625975"/>
              <a:ext cx="611187" cy="501650"/>
            </p14:xfrm>
          </p:contentPart>
        </mc:Choice>
        <mc:Fallback>
          <p:pic>
            <p:nvPicPr>
              <p:cNvPr id="59421" name="Ink 29"/>
              <p:cNvPicPr>
                <a:picLocks noRot="1" noChangeAspect="1" noEditPoints="1" noChangeArrowheads="1" noChangeShapeType="1"/>
              </p:cNvPicPr>
              <p:nvPr/>
            </p:nvPicPr>
            <p:blipFill>
              <a:blip r:embed="rId12"/>
              <a:stretch>
                <a:fillRect/>
              </a:stretch>
            </p:blipFill>
            <p:spPr>
              <a:xfrm>
                <a:off x="931734" y="4619493"/>
                <a:ext cx="624145" cy="514614"/>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9422" name="Ink 30"/>
              <p14:cNvContentPartPr>
                <a14:cpLocks xmlns:a14="http://schemas.microsoft.com/office/drawing/2010/main" noRot="1" noChangeAspect="1" noEditPoints="1" noChangeArrowheads="1" noChangeShapeType="1"/>
              </p14:cNvContentPartPr>
              <p14:nvPr/>
            </p14:nvContentPartPr>
            <p14:xfrm>
              <a:off x="1800225" y="4259263"/>
              <a:ext cx="673100" cy="652462"/>
            </p14:xfrm>
          </p:contentPart>
        </mc:Choice>
        <mc:Fallback>
          <p:pic>
            <p:nvPicPr>
              <p:cNvPr id="59422" name="Ink 30"/>
              <p:cNvPicPr>
                <a:picLocks noRot="1" noChangeAspect="1" noEditPoints="1" noChangeArrowheads="1" noChangeShapeType="1"/>
              </p:cNvPicPr>
              <p:nvPr/>
            </p:nvPicPr>
            <p:blipFill>
              <a:blip r:embed="rId14"/>
              <a:stretch>
                <a:fillRect/>
              </a:stretch>
            </p:blipFill>
            <p:spPr>
              <a:xfrm>
                <a:off x="1793742" y="4252782"/>
                <a:ext cx="686065" cy="665425"/>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59427" name="Ink 35"/>
              <p14:cNvContentPartPr>
                <a14:cpLocks xmlns:a14="http://schemas.microsoft.com/office/drawing/2010/main" noRot="1" noChangeAspect="1" noEditPoints="1" noChangeArrowheads="1" noChangeShapeType="1"/>
              </p14:cNvContentPartPr>
              <p14:nvPr/>
            </p14:nvContentPartPr>
            <p14:xfrm>
              <a:off x="3641725" y="4168775"/>
              <a:ext cx="447675" cy="406400"/>
            </p14:xfrm>
          </p:contentPart>
        </mc:Choice>
        <mc:Fallback>
          <p:pic>
            <p:nvPicPr>
              <p:cNvPr id="59427" name="Ink 35"/>
              <p:cNvPicPr>
                <a:picLocks noRot="1" noChangeAspect="1" noEditPoints="1" noChangeArrowheads="1" noChangeShapeType="1"/>
              </p:cNvPicPr>
              <p:nvPr/>
            </p:nvPicPr>
            <p:blipFill>
              <a:blip r:embed="rId16"/>
              <a:stretch>
                <a:fillRect/>
              </a:stretch>
            </p:blipFill>
            <p:spPr>
              <a:xfrm>
                <a:off x="3635247" y="4162296"/>
                <a:ext cx="460630" cy="419359"/>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59428" name="Ink 36"/>
              <p14:cNvContentPartPr>
                <a14:cpLocks xmlns:a14="http://schemas.microsoft.com/office/drawing/2010/main" noRot="1" noChangeAspect="1" noEditPoints="1" noChangeArrowheads="1" noChangeShapeType="1"/>
              </p14:cNvContentPartPr>
              <p14:nvPr/>
            </p14:nvContentPartPr>
            <p14:xfrm>
              <a:off x="4567238" y="4159250"/>
              <a:ext cx="534987" cy="404813"/>
            </p14:xfrm>
          </p:contentPart>
        </mc:Choice>
        <mc:Fallback>
          <p:pic>
            <p:nvPicPr>
              <p:cNvPr id="59428" name="Ink 36"/>
              <p:cNvPicPr>
                <a:picLocks noRot="1" noChangeAspect="1" noEditPoints="1" noChangeArrowheads="1" noChangeShapeType="1"/>
              </p:cNvPicPr>
              <p:nvPr/>
            </p:nvPicPr>
            <p:blipFill>
              <a:blip r:embed="rId18"/>
              <a:stretch>
                <a:fillRect/>
              </a:stretch>
            </p:blipFill>
            <p:spPr>
              <a:xfrm>
                <a:off x="4560740" y="4152767"/>
                <a:ext cx="547983" cy="417779"/>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59431" name="Ink 39"/>
              <p14:cNvContentPartPr>
                <a14:cpLocks xmlns:a14="http://schemas.microsoft.com/office/drawing/2010/main" noRot="1" noChangeAspect="1" noEditPoints="1" noChangeArrowheads="1" noChangeShapeType="1"/>
              </p14:cNvContentPartPr>
              <p14:nvPr/>
            </p14:nvContentPartPr>
            <p14:xfrm>
              <a:off x="1698625" y="5856288"/>
              <a:ext cx="4535488" cy="887412"/>
            </p14:xfrm>
          </p:contentPart>
        </mc:Choice>
        <mc:Fallback>
          <p:pic>
            <p:nvPicPr>
              <p:cNvPr id="59431" name="Ink 39"/>
              <p:cNvPicPr>
                <a:picLocks noRot="1" noChangeAspect="1" noEditPoints="1" noChangeArrowheads="1" noChangeShapeType="1"/>
              </p:cNvPicPr>
              <p:nvPr/>
            </p:nvPicPr>
            <p:blipFill>
              <a:blip r:embed="rId20"/>
              <a:stretch>
                <a:fillRect/>
              </a:stretch>
            </p:blipFill>
            <p:spPr>
              <a:xfrm>
                <a:off x="1692145" y="5849808"/>
                <a:ext cx="4548448" cy="900372"/>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59432" name="Ink 40"/>
              <p14:cNvContentPartPr>
                <a14:cpLocks xmlns:a14="http://schemas.microsoft.com/office/drawing/2010/main" noRot="1" noChangeAspect="1" noEditPoints="1" noChangeArrowheads="1" noChangeShapeType="1"/>
              </p14:cNvContentPartPr>
              <p14:nvPr/>
            </p14:nvContentPartPr>
            <p14:xfrm>
              <a:off x="4294188" y="6551613"/>
              <a:ext cx="152400" cy="152400"/>
            </p14:xfrm>
          </p:contentPart>
        </mc:Choice>
        <mc:Fallback>
          <p:pic>
            <p:nvPicPr>
              <p:cNvPr id="59432" name="Ink 40"/>
              <p:cNvPicPr>
                <a:picLocks noRot="1" noChangeAspect="1" noEditPoints="1" noChangeArrowheads="1" noChangeShapeType="1"/>
              </p:cNvPicPr>
              <p:nvPr/>
            </p:nvPicPr>
            <p:blipFill>
              <a:blip r:embed="rId22"/>
              <a:stretch>
                <a:fillRect/>
              </a:stretch>
            </p:blipFill>
            <p:spPr>
              <a:xfrm>
                <a:off x="4287703" y="6545128"/>
                <a:ext cx="165370" cy="16537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59433" name="Ink 41"/>
              <p14:cNvContentPartPr>
                <a14:cpLocks xmlns:a14="http://schemas.microsoft.com/office/drawing/2010/main" noRot="1" noChangeAspect="1" noEditPoints="1" noChangeArrowheads="1" noChangeShapeType="1"/>
              </p14:cNvContentPartPr>
              <p14:nvPr/>
            </p14:nvContentPartPr>
            <p14:xfrm>
              <a:off x="1800225" y="6596063"/>
              <a:ext cx="2190750" cy="52387"/>
            </p14:xfrm>
          </p:contentPart>
        </mc:Choice>
        <mc:Fallback>
          <p:pic>
            <p:nvPicPr>
              <p:cNvPr id="59433" name="Ink 41"/>
              <p:cNvPicPr>
                <a:picLocks noRot="1" noChangeAspect="1" noEditPoints="1" noChangeArrowheads="1" noChangeShapeType="1"/>
              </p:cNvPicPr>
              <p:nvPr/>
            </p:nvPicPr>
            <p:blipFill>
              <a:blip r:embed="rId24"/>
              <a:stretch>
                <a:fillRect/>
              </a:stretch>
            </p:blipFill>
            <p:spPr>
              <a:xfrm>
                <a:off x="1793745" y="6589604"/>
                <a:ext cx="2203711" cy="65304"/>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59435" name="Ink 43"/>
              <p14:cNvContentPartPr>
                <a14:cpLocks xmlns:a14="http://schemas.microsoft.com/office/drawing/2010/main" noRot="1" noChangeAspect="1" noEditPoints="1" noChangeArrowheads="1" noChangeShapeType="1"/>
              </p14:cNvContentPartPr>
              <p14:nvPr/>
            </p14:nvContentPartPr>
            <p14:xfrm>
              <a:off x="4568825" y="5902325"/>
              <a:ext cx="2500313" cy="835025"/>
            </p14:xfrm>
          </p:contentPart>
        </mc:Choice>
        <mc:Fallback>
          <p:pic>
            <p:nvPicPr>
              <p:cNvPr id="59435" name="Ink 43"/>
              <p:cNvPicPr>
                <a:picLocks noRot="1" noChangeAspect="1" noEditPoints="1" noChangeArrowheads="1" noChangeShapeType="1"/>
              </p:cNvPicPr>
              <p:nvPr/>
            </p:nvPicPr>
            <p:blipFill>
              <a:blip r:embed="rId26"/>
              <a:stretch>
                <a:fillRect/>
              </a:stretch>
            </p:blipFill>
            <p:spPr>
              <a:xfrm>
                <a:off x="4562345" y="5895846"/>
                <a:ext cx="2513274" cy="847982"/>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458200" cy="914400"/>
          </a:xfrm>
        </p:spPr>
        <p:style>
          <a:lnRef idx="3">
            <a:schemeClr val="lt1"/>
          </a:lnRef>
          <a:fillRef idx="1">
            <a:schemeClr val="accent6"/>
          </a:fillRef>
          <a:effectRef idx="1">
            <a:schemeClr val="accent6"/>
          </a:effectRef>
          <a:fontRef idx="minor">
            <a:schemeClr val="lt1"/>
          </a:fontRef>
        </p:style>
        <p:txBody>
          <a:bodyPr/>
          <a:lstStyle/>
          <a:p>
            <a:r>
              <a:rPr lang="en-US" b="1" dirty="0" smtClean="0"/>
              <a:t>Standard Deviation      (</a:t>
            </a:r>
            <a:r>
              <a:rPr lang="en-US" b="1" dirty="0" err="1" smtClean="0"/>
              <a:t>S</a:t>
            </a:r>
            <a:r>
              <a:rPr lang="en-US" b="1" baseline="-25000" dirty="0" err="1" smtClean="0"/>
              <a:t>x</a:t>
            </a:r>
            <a:r>
              <a:rPr lang="en-US" b="1" dirty="0" smtClean="0"/>
              <a:t>)</a:t>
            </a:r>
            <a:endParaRPr lang="en-US" b="1" dirty="0"/>
          </a:p>
        </p:txBody>
      </p:sp>
      <p:sp>
        <p:nvSpPr>
          <p:cNvPr id="3" name="Content Placeholder 2"/>
          <p:cNvSpPr>
            <a:spLocks noGrp="1"/>
          </p:cNvSpPr>
          <p:nvPr>
            <p:ph idx="1"/>
          </p:nvPr>
        </p:nvSpPr>
        <p:spPr>
          <a:xfrm>
            <a:off x="304800" y="1219200"/>
            <a:ext cx="8534400" cy="5257800"/>
          </a:xfrm>
        </p:spPr>
        <p:txBody>
          <a:bodyPr>
            <a:normAutofit/>
          </a:bodyPr>
          <a:lstStyle/>
          <a:p>
            <a:pPr>
              <a:buNone/>
            </a:pPr>
            <a:r>
              <a:rPr lang="en-US" dirty="0" smtClean="0">
                <a:latin typeface="Arial Narrow" pitchFamily="34" charset="0"/>
              </a:rPr>
              <a:t>Standard deviation is how spread out the numbers are, or the average distance from the mean. </a:t>
            </a:r>
          </a:p>
          <a:p>
            <a:pPr>
              <a:buNone/>
            </a:pPr>
            <a:endParaRPr lang="en-US" dirty="0" smtClean="0">
              <a:latin typeface="Arial Narrow" pitchFamily="34" charset="0"/>
            </a:endParaRPr>
          </a:p>
          <a:p>
            <a:pPr>
              <a:buNone/>
            </a:pPr>
            <a:r>
              <a:rPr lang="en-US" dirty="0" smtClean="0">
                <a:latin typeface="Arial Narrow" pitchFamily="34" charset="0"/>
              </a:rPr>
              <a:t>It is good to know the standard deviation, because we can say that any value is:</a:t>
            </a:r>
          </a:p>
          <a:p>
            <a:pPr lvl="1"/>
            <a:r>
              <a:rPr lang="en-US" b="1" dirty="0" smtClean="0">
                <a:solidFill>
                  <a:srgbClr val="FFC000"/>
                </a:solidFill>
                <a:latin typeface="Arial Narrow" pitchFamily="34" charset="0"/>
              </a:rPr>
              <a:t>likely</a:t>
            </a:r>
            <a:r>
              <a:rPr lang="en-US" dirty="0" smtClean="0">
                <a:solidFill>
                  <a:srgbClr val="FFC000"/>
                </a:solidFill>
                <a:latin typeface="Arial Narrow" pitchFamily="34" charset="0"/>
              </a:rPr>
              <a:t> </a:t>
            </a:r>
            <a:r>
              <a:rPr lang="en-US" dirty="0" smtClean="0">
                <a:latin typeface="Arial Narrow" pitchFamily="34" charset="0"/>
              </a:rPr>
              <a:t>to be within 1 standard deviation (68%)</a:t>
            </a:r>
          </a:p>
          <a:p>
            <a:pPr lvl="1"/>
            <a:r>
              <a:rPr lang="en-US" b="1" dirty="0" smtClean="0">
                <a:solidFill>
                  <a:srgbClr val="FFC000"/>
                </a:solidFill>
                <a:latin typeface="Arial Narrow" pitchFamily="34" charset="0"/>
              </a:rPr>
              <a:t>very likely</a:t>
            </a:r>
            <a:r>
              <a:rPr lang="en-US" dirty="0" smtClean="0">
                <a:solidFill>
                  <a:srgbClr val="FFC000"/>
                </a:solidFill>
                <a:latin typeface="Arial Narrow" pitchFamily="34" charset="0"/>
              </a:rPr>
              <a:t> </a:t>
            </a:r>
            <a:r>
              <a:rPr lang="en-US" dirty="0" smtClean="0">
                <a:latin typeface="Arial Narrow" pitchFamily="34" charset="0"/>
              </a:rPr>
              <a:t>to be within 2 standard deviations (95%)</a:t>
            </a:r>
          </a:p>
          <a:p>
            <a:pPr lvl="1"/>
            <a:r>
              <a:rPr lang="en-US" b="1" dirty="0" smtClean="0">
                <a:solidFill>
                  <a:srgbClr val="FFC000"/>
                </a:solidFill>
                <a:latin typeface="Arial Narrow" pitchFamily="34" charset="0"/>
              </a:rPr>
              <a:t>almost certainly</a:t>
            </a:r>
            <a:r>
              <a:rPr lang="en-US" dirty="0" smtClean="0">
                <a:solidFill>
                  <a:srgbClr val="FFC000"/>
                </a:solidFill>
                <a:latin typeface="Arial Narrow" pitchFamily="34" charset="0"/>
              </a:rPr>
              <a:t> </a:t>
            </a:r>
            <a:r>
              <a:rPr lang="en-US" dirty="0" smtClean="0">
                <a:latin typeface="Arial Narrow" pitchFamily="34" charset="0"/>
              </a:rPr>
              <a:t>within 3 standard deviations (99.7%)</a:t>
            </a:r>
          </a:p>
          <a:p>
            <a:pPr>
              <a:buNone/>
            </a:pPr>
            <a:endParaRPr lang="en-US"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1706562"/>
          </a:xfrm>
        </p:spPr>
        <p:txBody>
          <a:bodyPr>
            <a:noAutofit/>
          </a:bodyPr>
          <a:lstStyle/>
          <a:p>
            <a:r>
              <a:rPr lang="en-US" sz="3200" dirty="0" smtClean="0">
                <a:latin typeface="Arial Narrow" pitchFamily="34" charset="0"/>
              </a:rPr>
              <a:t>Suppose </a:t>
            </a:r>
            <a:r>
              <a:rPr lang="en-US" sz="3200" dirty="0">
                <a:latin typeface="Arial Narrow" pitchFamily="34" charset="0"/>
              </a:rPr>
              <a:t>the mean </a:t>
            </a:r>
            <a:r>
              <a:rPr lang="en-US" sz="3200" dirty="0" smtClean="0">
                <a:latin typeface="Arial Narrow" pitchFamily="34" charset="0"/>
              </a:rPr>
              <a:t>weekly income at Microsoft </a:t>
            </a:r>
            <a:r>
              <a:rPr lang="en-US" sz="3200" dirty="0">
                <a:latin typeface="Arial Narrow" pitchFamily="34" charset="0"/>
              </a:rPr>
              <a:t>is $</a:t>
            </a:r>
            <a:r>
              <a:rPr lang="en-US" sz="3200" dirty="0" smtClean="0">
                <a:latin typeface="Arial Narrow" pitchFamily="34" charset="0"/>
              </a:rPr>
              <a:t>1250, distributed normally, and </a:t>
            </a:r>
            <a:r>
              <a:rPr lang="en-US" sz="3200" dirty="0">
                <a:latin typeface="Arial Narrow" pitchFamily="34" charset="0"/>
              </a:rPr>
              <a:t>the standard deviation is $250.</a:t>
            </a:r>
          </a:p>
        </p:txBody>
      </p:sp>
      <p:sp>
        <p:nvSpPr>
          <p:cNvPr id="7" name="Content Placeholder 6"/>
          <p:cNvSpPr>
            <a:spLocks noGrp="1"/>
          </p:cNvSpPr>
          <p:nvPr>
            <p:ph idx="1"/>
          </p:nvPr>
        </p:nvSpPr>
        <p:spPr>
          <a:xfrm>
            <a:off x="228600" y="1981200"/>
            <a:ext cx="8686800" cy="4144963"/>
          </a:xfrm>
        </p:spPr>
        <p:txBody>
          <a:bodyPr>
            <a:normAutofit/>
          </a:bodyPr>
          <a:lstStyle/>
          <a:p>
            <a:pPr>
              <a:buNone/>
            </a:pPr>
            <a:r>
              <a:rPr lang="en-US" dirty="0" smtClean="0">
                <a:latin typeface="Arial Narrow" pitchFamily="34" charset="0"/>
              </a:rPr>
              <a:t>Label a normal curve and answer the following questions:</a:t>
            </a:r>
          </a:p>
          <a:p>
            <a:pPr marL="514350" indent="-514350">
              <a:buAutoNum type="arabicPeriod"/>
            </a:pPr>
            <a:r>
              <a:rPr lang="en-US" dirty="0" smtClean="0">
                <a:latin typeface="Arial Narrow" pitchFamily="34" charset="0"/>
              </a:rPr>
              <a:t>What percentage of workers earn more than $1500 a week?</a:t>
            </a:r>
          </a:p>
          <a:p>
            <a:pPr marL="514350" indent="-514350">
              <a:buAutoNum type="arabicPeriod"/>
            </a:pPr>
            <a:r>
              <a:rPr lang="en-US" dirty="0" smtClean="0">
                <a:latin typeface="Arial Narrow" pitchFamily="34" charset="0"/>
              </a:rPr>
              <a:t> What percentage of workers earn less than $750 a week?</a:t>
            </a:r>
          </a:p>
          <a:p>
            <a:pPr marL="514350" indent="-514350">
              <a:buAutoNum type="arabicPeriod"/>
            </a:pPr>
            <a:r>
              <a:rPr lang="en-US" dirty="0">
                <a:latin typeface="Arial Narrow" pitchFamily="34" charset="0"/>
              </a:rPr>
              <a:t> </a:t>
            </a:r>
            <a:r>
              <a:rPr lang="en-US" dirty="0" smtClean="0">
                <a:latin typeface="Arial Narrow" pitchFamily="34" charset="0"/>
              </a:rPr>
              <a:t>If there are 5000 workers, how many workers earn less than $1000 a week?</a:t>
            </a:r>
            <a:endParaRPr lang="en-US"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rmalDistributionCurve.JPG"/>
          <p:cNvPicPr>
            <a:picLocks noGrp="1" noChangeAspect="1"/>
          </p:cNvPicPr>
          <p:nvPr>
            <p:ph idx="1"/>
          </p:nvPr>
        </p:nvPicPr>
        <p:blipFill>
          <a:blip r:embed="rId2" cstate="print"/>
          <a:stretch>
            <a:fillRect/>
          </a:stretch>
        </p:blipFill>
        <p:spPr>
          <a:xfrm>
            <a:off x="15766" y="1143000"/>
            <a:ext cx="9213675" cy="4190999"/>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jkinkaid\Application Data\PixelMetrics\CaptureWiz\Temp\24.png"/>
          <p:cNvPicPr>
            <a:picLocks noChangeAspect="1" noChangeArrowheads="1"/>
          </p:cNvPicPr>
          <p:nvPr/>
        </p:nvPicPr>
        <p:blipFill>
          <a:blip r:embed="rId2" cstate="print"/>
          <a:srcRect/>
          <a:stretch>
            <a:fillRect/>
          </a:stretch>
        </p:blipFill>
        <p:spPr bwMode="auto">
          <a:xfrm>
            <a:off x="0" y="-228600"/>
            <a:ext cx="9448800" cy="7086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325562"/>
          </a:xfrm>
        </p:spPr>
        <p:txBody>
          <a:bodyPr>
            <a:noAutofit/>
          </a:bodyPr>
          <a:lstStyle/>
          <a:p>
            <a:pPr algn="l"/>
            <a:r>
              <a:rPr lang="en-US" sz="3200" dirty="0">
                <a:latin typeface="Arial Narrow" pitchFamily="34" charset="0"/>
              </a:rPr>
              <a:t>In an Oreo factory, the mean mass of a cookie is given as 40 g. For quality control, the standard deviation is 2 g. </a:t>
            </a:r>
          </a:p>
        </p:txBody>
      </p:sp>
      <p:pic>
        <p:nvPicPr>
          <p:cNvPr id="4" name="Content Placeholder 3" descr="index.jpeg"/>
          <p:cNvPicPr>
            <a:picLocks noGrp="1" noChangeAspect="1"/>
          </p:cNvPicPr>
          <p:nvPr>
            <p:ph idx="1"/>
          </p:nvPr>
        </p:nvPicPr>
        <p:blipFill>
          <a:blip r:embed="rId3" cstate="print"/>
          <a:stretch>
            <a:fillRect/>
          </a:stretch>
        </p:blipFill>
        <p:spPr>
          <a:xfrm>
            <a:off x="304800" y="1676400"/>
            <a:ext cx="2824264" cy="1981200"/>
          </a:xfrm>
        </p:spPr>
      </p:pic>
      <p:sp>
        <p:nvSpPr>
          <p:cNvPr id="5" name="TextBox 4"/>
          <p:cNvSpPr txBox="1"/>
          <p:nvPr/>
        </p:nvSpPr>
        <p:spPr>
          <a:xfrm>
            <a:off x="3352800" y="1828800"/>
            <a:ext cx="5410200" cy="4154984"/>
          </a:xfrm>
          <a:prstGeom prst="rect">
            <a:avLst/>
          </a:prstGeom>
          <a:noFill/>
        </p:spPr>
        <p:txBody>
          <a:bodyPr wrap="square" rtlCol="0">
            <a:spAutoFit/>
          </a:bodyPr>
          <a:lstStyle/>
          <a:p>
            <a:r>
              <a:rPr lang="en-US" sz="2400" dirty="0" smtClean="0"/>
              <a:t>Sketch the normal distribution curve and answer the following questions:</a:t>
            </a:r>
          </a:p>
          <a:p>
            <a:endParaRPr lang="en-US" sz="2400" dirty="0"/>
          </a:p>
          <a:p>
            <a:pPr marL="342900" indent="-342900">
              <a:buAutoNum type="arabicPeriod"/>
            </a:pPr>
            <a:r>
              <a:rPr lang="en-US" sz="2400" dirty="0" smtClean="0"/>
              <a:t>If 10,000 cookies were produced, how many were within 2 grams of the mean?</a:t>
            </a:r>
          </a:p>
          <a:p>
            <a:pPr marL="342900" indent="-342900">
              <a:buAutoNum type="arabicPeriod"/>
            </a:pPr>
            <a:endParaRPr lang="en-US" sz="2400" dirty="0"/>
          </a:p>
          <a:p>
            <a:pPr marL="342900" indent="-342900">
              <a:buAutoNum type="arabicPeriod"/>
            </a:pPr>
            <a:r>
              <a:rPr lang="en-US" sz="2400" dirty="0" smtClean="0"/>
              <a:t>Cookies are rejected if they weigh more than 44 g or less than 36 g.  If 10,000 are produced, how many would you expect to be rejected?</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483</Words>
  <Application>Microsoft Office PowerPoint</Application>
  <PresentationFormat>On-screen Show (4:3)</PresentationFormat>
  <Paragraphs>63</Paragraphs>
  <Slides>15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Arial Narrow</vt:lpstr>
      <vt:lpstr>Calibri</vt:lpstr>
      <vt:lpstr>Office Theme</vt:lpstr>
      <vt:lpstr>Equation</vt:lpstr>
      <vt:lpstr>Normal Distribution</vt:lpstr>
      <vt:lpstr>IF DATA IS NORMALLY DISTRIBUTED…</vt:lpstr>
      <vt:lpstr>THE BREAKDOWN </vt:lpstr>
      <vt:lpstr>IN MORE DETAIL…</vt:lpstr>
      <vt:lpstr>Standard Deviation      (Sx)</vt:lpstr>
      <vt:lpstr>Suppose the mean weekly income at Microsoft is $1250, distributed normally, and the standard deviation is $250.</vt:lpstr>
      <vt:lpstr>PowerPoint Presentation</vt:lpstr>
      <vt:lpstr>PowerPoint Presentation</vt:lpstr>
      <vt:lpstr>In an Oreo factory, the mean mass of a cookie is given as 40 g. For quality control, the standard deviation is 2 g. </vt:lpstr>
      <vt:lpstr>PowerPoint Presentation</vt:lpstr>
      <vt:lpstr>PowerPoint Presentation</vt:lpstr>
      <vt:lpstr>Z-Scores </vt:lpstr>
      <vt:lpstr>Find Your Z-Score on the SAT</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Distribution</dc:title>
  <dc:creator>WCPSS</dc:creator>
  <cp:lastModifiedBy>sschmucker</cp:lastModifiedBy>
  <cp:revision>3</cp:revision>
  <dcterms:created xsi:type="dcterms:W3CDTF">2014-01-01T14:52:06Z</dcterms:created>
  <dcterms:modified xsi:type="dcterms:W3CDTF">2015-01-09T13:19:48Z</dcterms:modified>
</cp:coreProperties>
</file>